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436" r:id="rId3"/>
    <p:sldId id="440" r:id="rId4"/>
    <p:sldId id="464" r:id="rId5"/>
    <p:sldId id="329" r:id="rId6"/>
    <p:sldId id="455" r:id="rId7"/>
    <p:sldId id="471" r:id="rId8"/>
    <p:sldId id="472" r:id="rId9"/>
    <p:sldId id="444" r:id="rId10"/>
    <p:sldId id="473" r:id="rId11"/>
    <p:sldId id="474" r:id="rId12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940" autoAdjust="0"/>
    <p:restoredTop sz="94660"/>
  </p:normalViewPr>
  <p:slideViewPr>
    <p:cSldViewPr snapToGrid="0">
      <p:cViewPr varScale="1">
        <p:scale>
          <a:sx n="70" d="100"/>
          <a:sy n="70" d="100"/>
        </p:scale>
        <p:origin x="96" y="8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niša ᵀᴴᴱ ᴼᴿᴵᴳᴵᴻᴬᴸ Wolfenstein" userId="215f646470bc261a" providerId="LiveId" clId="{22E27971-2DD0-4909-AB47-4E7B401C4BC9}"/>
    <pc:docChg chg="undo custSel addSld delSld modSld sldOrd">
      <pc:chgData name="Siniša ᵀᴴᴱ ᴼᴿᴵᴳᴵᴻᴬᴸ Wolfenstein" userId="215f646470bc261a" providerId="LiveId" clId="{22E27971-2DD0-4909-AB47-4E7B401C4BC9}" dt="2021-03-20T08:55:25.153" v="1416"/>
      <pc:docMkLst>
        <pc:docMk/>
      </pc:docMkLst>
      <pc:sldChg chg="modSp">
        <pc:chgData name="Siniša ᵀᴴᴱ ᴼᴿᴵᴳᴵᴻᴬᴸ Wolfenstein" userId="215f646470bc261a" providerId="LiveId" clId="{22E27971-2DD0-4909-AB47-4E7B401C4BC9}" dt="2021-03-20T07:41:36.557" v="18" actId="20577"/>
        <pc:sldMkLst>
          <pc:docMk/>
          <pc:sldMk cId="1473559465" sldId="256"/>
        </pc:sldMkLst>
        <pc:spChg chg="mod">
          <ac:chgData name="Siniša ᵀᴴᴱ ᴼᴿᴵᴳᴵᴻᴬᴸ Wolfenstein" userId="215f646470bc261a" providerId="LiveId" clId="{22E27971-2DD0-4909-AB47-4E7B401C4BC9}" dt="2021-03-20T07:41:36.557" v="18" actId="20577"/>
          <ac:spMkLst>
            <pc:docMk/>
            <pc:sldMk cId="1473559465" sldId="256"/>
            <ac:spMk id="3" creationId="{1DEA2198-4687-4966-8D99-48F3FDF0BDE4}"/>
          </ac:spMkLst>
        </pc:spChg>
      </pc:sldChg>
      <pc:sldChg chg="delSp modSp delAnim modAnim">
        <pc:chgData name="Siniša ᵀᴴᴱ ᴼᴿᴵᴳᴵᴻᴬᴸ Wolfenstein" userId="215f646470bc261a" providerId="LiveId" clId="{22E27971-2DD0-4909-AB47-4E7B401C4BC9}" dt="2021-03-20T08:54:46.022" v="1415"/>
        <pc:sldMkLst>
          <pc:docMk/>
          <pc:sldMk cId="2263245869" sldId="329"/>
        </pc:sldMkLst>
        <pc:spChg chg="mod">
          <ac:chgData name="Siniša ᵀᴴᴱ ᴼᴿᴵᴳᴵᴻᴬᴸ Wolfenstein" userId="215f646470bc261a" providerId="LiveId" clId="{22E27971-2DD0-4909-AB47-4E7B401C4BC9}" dt="2021-03-20T07:56:51.465" v="507" actId="14100"/>
          <ac:spMkLst>
            <pc:docMk/>
            <pc:sldMk cId="2263245869" sldId="329"/>
            <ac:spMk id="8" creationId="{3F78CB02-FC75-44F9-993A-F46B14060D86}"/>
          </ac:spMkLst>
        </pc:spChg>
        <pc:spChg chg="del">
          <ac:chgData name="Siniša ᵀᴴᴱ ᴼᴿᴵᴳᴵᴻᴬᴸ Wolfenstein" userId="215f646470bc261a" providerId="LiveId" clId="{22E27971-2DD0-4909-AB47-4E7B401C4BC9}" dt="2021-03-20T07:53:25.921" v="241" actId="478"/>
          <ac:spMkLst>
            <pc:docMk/>
            <pc:sldMk cId="2263245869" sldId="329"/>
            <ac:spMk id="17" creationId="{0404E4C3-B9DF-43B4-80F6-D45A8A80C653}"/>
          </ac:spMkLst>
        </pc:spChg>
        <pc:spChg chg="del">
          <ac:chgData name="Siniša ᵀᴴᴱ ᴼᴿᴵᴳᴵᴻᴬᴸ Wolfenstein" userId="215f646470bc261a" providerId="LiveId" clId="{22E27971-2DD0-4909-AB47-4E7B401C4BC9}" dt="2021-03-20T07:53:25.921" v="241" actId="478"/>
          <ac:spMkLst>
            <pc:docMk/>
            <pc:sldMk cId="2263245869" sldId="329"/>
            <ac:spMk id="23" creationId="{DC7A3546-2680-4126-B10C-BCA51CB811DC}"/>
          </ac:spMkLst>
        </pc:spChg>
        <pc:spChg chg="del">
          <ac:chgData name="Siniša ᵀᴴᴱ ᴼᴿᴵᴳᴵᴻᴬᴸ Wolfenstein" userId="215f646470bc261a" providerId="LiveId" clId="{22E27971-2DD0-4909-AB47-4E7B401C4BC9}" dt="2021-03-20T07:53:25.921" v="241" actId="478"/>
          <ac:spMkLst>
            <pc:docMk/>
            <pc:sldMk cId="2263245869" sldId="329"/>
            <ac:spMk id="24" creationId="{CE2362AF-A20C-47B5-B894-766B284A8034}"/>
          </ac:spMkLst>
        </pc:spChg>
        <pc:spChg chg="del">
          <ac:chgData name="Siniša ᵀᴴᴱ ᴼᴿᴵᴳᴵᴻᴬᴸ Wolfenstein" userId="215f646470bc261a" providerId="LiveId" clId="{22E27971-2DD0-4909-AB47-4E7B401C4BC9}" dt="2021-03-20T07:53:25.921" v="241" actId="478"/>
          <ac:spMkLst>
            <pc:docMk/>
            <pc:sldMk cId="2263245869" sldId="329"/>
            <ac:spMk id="25" creationId="{D877C872-166F-4583-98B5-CD992C54521A}"/>
          </ac:spMkLst>
        </pc:spChg>
        <pc:spChg chg="del">
          <ac:chgData name="Siniša ᵀᴴᴱ ᴼᴿᴵᴳᴵᴻᴬᴸ Wolfenstein" userId="215f646470bc261a" providerId="LiveId" clId="{22E27971-2DD0-4909-AB47-4E7B401C4BC9}" dt="2021-03-20T07:53:25.921" v="241" actId="478"/>
          <ac:spMkLst>
            <pc:docMk/>
            <pc:sldMk cId="2263245869" sldId="329"/>
            <ac:spMk id="26" creationId="{639B4420-C27A-444A-810F-EB3DDBBDE832}"/>
          </ac:spMkLst>
        </pc:spChg>
        <pc:picChg chg="mod">
          <ac:chgData name="Siniša ᵀᴴᴱ ᴼᴿᴵᴳᴵᴻᴬᴸ Wolfenstein" userId="215f646470bc261a" providerId="LiveId" clId="{22E27971-2DD0-4909-AB47-4E7B401C4BC9}" dt="2021-03-20T07:54:20.651" v="247" actId="1076"/>
          <ac:picMkLst>
            <pc:docMk/>
            <pc:sldMk cId="2263245869" sldId="329"/>
            <ac:picMk id="2" creationId="{79AB126F-5218-4223-8FB3-6BD5D18FF2B3}"/>
          </ac:picMkLst>
        </pc:picChg>
        <pc:picChg chg="mod">
          <ac:chgData name="Siniša ᵀᴴᴱ ᴼᴿᴵᴳᴵᴻᴬᴸ Wolfenstein" userId="215f646470bc261a" providerId="LiveId" clId="{22E27971-2DD0-4909-AB47-4E7B401C4BC9}" dt="2021-03-20T07:53:30.255" v="242" actId="14100"/>
          <ac:picMkLst>
            <pc:docMk/>
            <pc:sldMk cId="2263245869" sldId="329"/>
            <ac:picMk id="4" creationId="{1B2619D9-4F98-4A11-8FFE-57C7EB1F529A}"/>
          </ac:picMkLst>
        </pc:picChg>
      </pc:sldChg>
      <pc:sldChg chg="modSp modAnim">
        <pc:chgData name="Siniša ᵀᴴᴱ ᴼᴿᴵᴳᴵᴻᴬᴸ Wolfenstein" userId="215f646470bc261a" providerId="LiveId" clId="{22E27971-2DD0-4909-AB47-4E7B401C4BC9}" dt="2021-03-20T07:45:33.137" v="89" actId="14100"/>
        <pc:sldMkLst>
          <pc:docMk/>
          <pc:sldMk cId="386841859" sldId="436"/>
        </pc:sldMkLst>
        <pc:spChg chg="mod">
          <ac:chgData name="Siniša ᵀᴴᴱ ᴼᴿᴵᴳᴵᴻᴬᴸ Wolfenstein" userId="215f646470bc261a" providerId="LiveId" clId="{22E27971-2DD0-4909-AB47-4E7B401C4BC9}" dt="2021-03-20T07:45:33.137" v="89" actId="14100"/>
          <ac:spMkLst>
            <pc:docMk/>
            <pc:sldMk cId="386841859" sldId="436"/>
            <ac:spMk id="6" creationId="{010AB125-9086-4261-98B4-FC5A0801347C}"/>
          </ac:spMkLst>
        </pc:spChg>
        <pc:spChg chg="mod">
          <ac:chgData name="Siniša ᵀᴴᴱ ᴼᴿᴵᴳᴵᴻᴬᴸ Wolfenstein" userId="215f646470bc261a" providerId="LiveId" clId="{22E27971-2DD0-4909-AB47-4E7B401C4BC9}" dt="2021-03-20T07:42:32.209" v="22" actId="20577"/>
          <ac:spMkLst>
            <pc:docMk/>
            <pc:sldMk cId="386841859" sldId="436"/>
            <ac:spMk id="7" creationId="{0256D9EB-C20B-45FA-9F3D-124012366C9E}"/>
          </ac:spMkLst>
        </pc:spChg>
        <pc:picChg chg="mod">
          <ac:chgData name="Siniša ᵀᴴᴱ ᴼᴿᴵᴳᴵᴻᴬᴸ Wolfenstein" userId="215f646470bc261a" providerId="LiveId" clId="{22E27971-2DD0-4909-AB47-4E7B401C4BC9}" dt="2021-03-20T07:45:28.787" v="88" actId="1076"/>
          <ac:picMkLst>
            <pc:docMk/>
            <pc:sldMk cId="386841859" sldId="436"/>
            <ac:picMk id="2" creationId="{79AB126F-5218-4223-8FB3-6BD5D18FF2B3}"/>
          </ac:picMkLst>
        </pc:picChg>
        <pc:picChg chg="mod">
          <ac:chgData name="Siniša ᵀᴴᴱ ᴼᴿᴵᴳᴵᴻᴬᴸ Wolfenstein" userId="215f646470bc261a" providerId="LiveId" clId="{22E27971-2DD0-4909-AB47-4E7B401C4BC9}" dt="2021-03-20T07:42:20.425" v="20" actId="1076"/>
          <ac:picMkLst>
            <pc:docMk/>
            <pc:sldMk cId="386841859" sldId="436"/>
            <ac:picMk id="4" creationId="{1B2619D9-4F98-4A11-8FFE-57C7EB1F529A}"/>
          </ac:picMkLst>
        </pc:picChg>
      </pc:sldChg>
      <pc:sldChg chg="delSp modSp delAnim modAnim">
        <pc:chgData name="Siniša ᵀᴴᴱ ᴼᴿᴵᴳᴵᴻᴬᴸ Wolfenstein" userId="215f646470bc261a" providerId="LiveId" clId="{22E27971-2DD0-4909-AB47-4E7B401C4BC9}" dt="2021-03-20T07:48:42.237" v="134" actId="14100"/>
        <pc:sldMkLst>
          <pc:docMk/>
          <pc:sldMk cId="369717677" sldId="440"/>
        </pc:sldMkLst>
        <pc:spChg chg="del">
          <ac:chgData name="Siniša ᵀᴴᴱ ᴼᴿᴵᴳᴵᴻᴬᴸ Wolfenstein" userId="215f646470bc261a" providerId="LiveId" clId="{22E27971-2DD0-4909-AB47-4E7B401C4BC9}" dt="2021-03-20T07:47:16.537" v="93" actId="478"/>
          <ac:spMkLst>
            <pc:docMk/>
            <pc:sldMk cId="369717677" sldId="440"/>
            <ac:spMk id="5" creationId="{5BF73C81-3ABD-447D-85C3-911046EC09EC}"/>
          </ac:spMkLst>
        </pc:spChg>
        <pc:spChg chg="mod">
          <ac:chgData name="Siniša ᵀᴴᴱ ᴼᴿᴵᴳᴵᴻᴬᴸ Wolfenstein" userId="215f646470bc261a" providerId="LiveId" clId="{22E27971-2DD0-4909-AB47-4E7B401C4BC9}" dt="2021-03-20T07:48:42.237" v="134" actId="14100"/>
          <ac:spMkLst>
            <pc:docMk/>
            <pc:sldMk cId="369717677" sldId="440"/>
            <ac:spMk id="6" creationId="{010AB125-9086-4261-98B4-FC5A0801347C}"/>
          </ac:spMkLst>
        </pc:spChg>
        <pc:picChg chg="mod">
          <ac:chgData name="Siniša ᵀᴴᴱ ᴼᴿᴵᴳᴵᴻᴬᴸ Wolfenstein" userId="215f646470bc261a" providerId="LiveId" clId="{22E27971-2DD0-4909-AB47-4E7B401C4BC9}" dt="2021-03-20T07:48:38.853" v="133" actId="1076"/>
          <ac:picMkLst>
            <pc:docMk/>
            <pc:sldMk cId="369717677" sldId="440"/>
            <ac:picMk id="2" creationId="{B69E1C10-ACFD-49C4-B019-6B92ED78F85E}"/>
          </ac:picMkLst>
        </pc:picChg>
        <pc:picChg chg="mod">
          <ac:chgData name="Siniša ᵀᴴᴱ ᴼᴿᴵᴳᴵᴻᴬᴸ Wolfenstein" userId="215f646470bc261a" providerId="LiveId" clId="{22E27971-2DD0-4909-AB47-4E7B401C4BC9}" dt="2021-03-20T07:45:43.555" v="90" actId="14826"/>
          <ac:picMkLst>
            <pc:docMk/>
            <pc:sldMk cId="369717677" sldId="440"/>
            <ac:picMk id="4" creationId="{1B2619D9-4F98-4A11-8FFE-57C7EB1F529A}"/>
          </ac:picMkLst>
        </pc:picChg>
      </pc:sldChg>
      <pc:sldChg chg="modSp">
        <pc:chgData name="Siniša ᵀᴴᴱ ᴼᴿᴵᴳᴵᴻᴬᴸ Wolfenstein" userId="215f646470bc261a" providerId="LiveId" clId="{22E27971-2DD0-4909-AB47-4E7B401C4BC9}" dt="2021-03-20T08:11:38.221" v="998" actId="20577"/>
        <pc:sldMkLst>
          <pc:docMk/>
          <pc:sldMk cId="1448836093" sldId="444"/>
        </pc:sldMkLst>
        <pc:spChg chg="mod">
          <ac:chgData name="Siniša ᵀᴴᴱ ᴼᴿᴵᴳᴵᴻᴬᴸ Wolfenstein" userId="215f646470bc261a" providerId="LiveId" clId="{22E27971-2DD0-4909-AB47-4E7B401C4BC9}" dt="2021-03-20T08:11:38.221" v="998" actId="20577"/>
          <ac:spMkLst>
            <pc:docMk/>
            <pc:sldMk cId="1448836093" sldId="444"/>
            <ac:spMk id="18" creationId="{8619A0A9-4971-4637-BA0B-39A4F5D24D27}"/>
          </ac:spMkLst>
        </pc:spChg>
      </pc:sldChg>
      <pc:sldChg chg="modSp ord">
        <pc:chgData name="Siniša ᵀᴴᴱ ᴼᴿᴵᴳᴵᴻᴬᴸ Wolfenstein" userId="215f646470bc261a" providerId="LiveId" clId="{22E27971-2DD0-4909-AB47-4E7B401C4BC9}" dt="2021-03-20T08:01:54.862" v="693" actId="1036"/>
        <pc:sldMkLst>
          <pc:docMk/>
          <pc:sldMk cId="1819275780" sldId="455"/>
        </pc:sldMkLst>
        <pc:spChg chg="mod">
          <ac:chgData name="Siniša ᵀᴴᴱ ᴼᴿᴵᴳᴵᴻᴬᴸ Wolfenstein" userId="215f646470bc261a" providerId="LiveId" clId="{22E27971-2DD0-4909-AB47-4E7B401C4BC9}" dt="2021-03-20T08:01:54.862" v="693" actId="1036"/>
          <ac:spMkLst>
            <pc:docMk/>
            <pc:sldMk cId="1819275780" sldId="455"/>
            <ac:spMk id="11" creationId="{EF11D8A2-6508-418F-8A4E-B3FB2118CF91}"/>
          </ac:spMkLst>
        </pc:spChg>
        <pc:picChg chg="mod">
          <ac:chgData name="Siniša ᵀᴴᴱ ᴼᴿᴵᴳᴵᴻᴬᴸ Wolfenstein" userId="215f646470bc261a" providerId="LiveId" clId="{22E27971-2DD0-4909-AB47-4E7B401C4BC9}" dt="2021-03-20T08:01:44.517" v="685" actId="1076"/>
          <ac:picMkLst>
            <pc:docMk/>
            <pc:sldMk cId="1819275780" sldId="455"/>
            <ac:picMk id="3" creationId="{827941F6-3050-41A2-8779-DC0892E81E0B}"/>
          </ac:picMkLst>
        </pc:picChg>
        <pc:picChg chg="mod">
          <ac:chgData name="Siniša ᵀᴴᴱ ᴼᴿᴵᴳᴵᴻᴬᴸ Wolfenstein" userId="215f646470bc261a" providerId="LiveId" clId="{22E27971-2DD0-4909-AB47-4E7B401C4BC9}" dt="2021-03-20T07:58:12.676" v="509" actId="14100"/>
          <ac:picMkLst>
            <pc:docMk/>
            <pc:sldMk cId="1819275780" sldId="455"/>
            <ac:picMk id="4" creationId="{1B2619D9-4F98-4A11-8FFE-57C7EB1F529A}"/>
          </ac:picMkLst>
        </pc:picChg>
      </pc:sldChg>
      <pc:sldChg chg="del">
        <pc:chgData name="Siniša ᵀᴴᴱ ᴼᴿᴵᴳᴵᴻᴬᴸ Wolfenstein" userId="215f646470bc261a" providerId="LiveId" clId="{22E27971-2DD0-4909-AB47-4E7B401C4BC9}" dt="2021-03-20T07:51:58.544" v="236" actId="2696"/>
        <pc:sldMkLst>
          <pc:docMk/>
          <pc:sldMk cId="3065940442" sldId="457"/>
        </pc:sldMkLst>
      </pc:sldChg>
      <pc:sldChg chg="addSp modSp modAnim">
        <pc:chgData name="Siniša ᵀᴴᴱ ᴼᴿᴵᴳᴵᴻᴬᴸ Wolfenstein" userId="215f646470bc261a" providerId="LiveId" clId="{22E27971-2DD0-4909-AB47-4E7B401C4BC9}" dt="2021-03-20T07:51:47.953" v="234" actId="20577"/>
        <pc:sldMkLst>
          <pc:docMk/>
          <pc:sldMk cId="4149419338" sldId="464"/>
        </pc:sldMkLst>
        <pc:spChg chg="add mod">
          <ac:chgData name="Siniša ᵀᴴᴱ ᴼᴿᴵᴳᴵᴻᴬᴸ Wolfenstein" userId="215f646470bc261a" providerId="LiveId" clId="{22E27971-2DD0-4909-AB47-4E7B401C4BC9}" dt="2021-03-20T07:51:47.953" v="234" actId="20577"/>
          <ac:spMkLst>
            <pc:docMk/>
            <pc:sldMk cId="4149419338" sldId="464"/>
            <ac:spMk id="5" creationId="{7E28EBEE-00D2-4267-9AD2-207F5571038D}"/>
          </ac:spMkLst>
        </pc:spChg>
        <pc:spChg chg="mod">
          <ac:chgData name="Siniša ᵀᴴᴱ ᴼᴿᴵᴳᴵᴻᴬᴸ Wolfenstein" userId="215f646470bc261a" providerId="LiveId" clId="{22E27971-2DD0-4909-AB47-4E7B401C4BC9}" dt="2021-03-20T07:50:50.464" v="229" actId="20577"/>
          <ac:spMkLst>
            <pc:docMk/>
            <pc:sldMk cId="4149419338" sldId="464"/>
            <ac:spMk id="6" creationId="{010AB125-9086-4261-98B4-FC5A0801347C}"/>
          </ac:spMkLst>
        </pc:spChg>
        <pc:picChg chg="mod">
          <ac:chgData name="Siniša ᵀᴴᴱ ᴼᴿᴵᴳᴵᴻᴬᴸ Wolfenstein" userId="215f646470bc261a" providerId="LiveId" clId="{22E27971-2DD0-4909-AB47-4E7B401C4BC9}" dt="2021-03-20T07:50:54.908" v="230" actId="1076"/>
          <ac:picMkLst>
            <pc:docMk/>
            <pc:sldMk cId="4149419338" sldId="464"/>
            <ac:picMk id="2" creationId="{B69E1C10-ACFD-49C4-B019-6B92ED78F85E}"/>
          </ac:picMkLst>
        </pc:picChg>
        <pc:picChg chg="mod">
          <ac:chgData name="Siniša ᵀᴴᴱ ᴼᴿᴵᴳᴵᴻᴬᴸ Wolfenstein" userId="215f646470bc261a" providerId="LiveId" clId="{22E27971-2DD0-4909-AB47-4E7B401C4BC9}" dt="2021-03-20T07:48:54.807" v="136" actId="14826"/>
          <ac:picMkLst>
            <pc:docMk/>
            <pc:sldMk cId="4149419338" sldId="464"/>
            <ac:picMk id="4" creationId="{1B2619D9-4F98-4A11-8FFE-57C7EB1F529A}"/>
          </ac:picMkLst>
        </pc:picChg>
      </pc:sldChg>
      <pc:sldChg chg="del">
        <pc:chgData name="Siniša ᵀᴴᴱ ᴼᴿᴵᴳᴵᴻᴬᴸ Wolfenstein" userId="215f646470bc261a" providerId="LiveId" clId="{22E27971-2DD0-4909-AB47-4E7B401C4BC9}" dt="2021-03-20T07:51:55.881" v="235" actId="2696"/>
        <pc:sldMkLst>
          <pc:docMk/>
          <pc:sldMk cId="4221522358" sldId="465"/>
        </pc:sldMkLst>
      </pc:sldChg>
      <pc:sldChg chg="del">
        <pc:chgData name="Siniša ᵀᴴᴱ ᴼᴿᴵᴳᴵᴻᴬᴸ Wolfenstein" userId="215f646470bc261a" providerId="LiveId" clId="{22E27971-2DD0-4909-AB47-4E7B401C4BC9}" dt="2021-03-20T07:52:00.505" v="237" actId="2696"/>
        <pc:sldMkLst>
          <pc:docMk/>
          <pc:sldMk cId="2004937916" sldId="466"/>
        </pc:sldMkLst>
      </pc:sldChg>
      <pc:sldChg chg="del">
        <pc:chgData name="Siniša ᵀᴴᴱ ᴼᴿᴵᴳᴵᴻᴬᴸ Wolfenstein" userId="215f646470bc261a" providerId="LiveId" clId="{22E27971-2DD0-4909-AB47-4E7B401C4BC9}" dt="2021-03-20T07:52:01.346" v="238" actId="2696"/>
        <pc:sldMkLst>
          <pc:docMk/>
          <pc:sldMk cId="4259233811" sldId="467"/>
        </pc:sldMkLst>
      </pc:sldChg>
      <pc:sldChg chg="del">
        <pc:chgData name="Siniša ᵀᴴᴱ ᴼᴿᴵᴳᴵᴻᴬᴸ Wolfenstein" userId="215f646470bc261a" providerId="LiveId" clId="{22E27971-2DD0-4909-AB47-4E7B401C4BC9}" dt="2021-03-20T07:52:02.443" v="239" actId="2696"/>
        <pc:sldMkLst>
          <pc:docMk/>
          <pc:sldMk cId="2107274111" sldId="468"/>
        </pc:sldMkLst>
      </pc:sldChg>
      <pc:sldChg chg="modSp del">
        <pc:chgData name="Siniša ᵀᴴᴱ ᴼᴿᴵᴳᴵᴻᴬᴸ Wolfenstein" userId="215f646470bc261a" providerId="LiveId" clId="{22E27971-2DD0-4909-AB47-4E7B401C4BC9}" dt="2021-03-20T08:11:44.257" v="999" actId="2696"/>
        <pc:sldMkLst>
          <pc:docMk/>
          <pc:sldMk cId="2837075510" sldId="469"/>
        </pc:sldMkLst>
        <pc:picChg chg="mod">
          <ac:chgData name="Siniša ᵀᴴᴱ ᴼᴿᴵᴳᴵᴻᴬᴸ Wolfenstein" userId="215f646470bc261a" providerId="LiveId" clId="{22E27971-2DD0-4909-AB47-4E7B401C4BC9}" dt="2021-03-20T07:58:20.720" v="514" actId="1036"/>
          <ac:picMkLst>
            <pc:docMk/>
            <pc:sldMk cId="2837075510" sldId="469"/>
            <ac:picMk id="4" creationId="{1B2619D9-4F98-4A11-8FFE-57C7EB1F529A}"/>
          </ac:picMkLst>
        </pc:picChg>
      </pc:sldChg>
      <pc:sldChg chg="del">
        <pc:chgData name="Siniša ᵀᴴᴱ ᴼᴿᴵᴳᴵᴻᴬᴸ Wolfenstein" userId="215f646470bc261a" providerId="LiveId" clId="{22E27971-2DD0-4909-AB47-4E7B401C4BC9}" dt="2021-03-20T08:05:41.676" v="734" actId="2696"/>
        <pc:sldMkLst>
          <pc:docMk/>
          <pc:sldMk cId="2107032596" sldId="470"/>
        </pc:sldMkLst>
      </pc:sldChg>
      <pc:sldChg chg="modSp add">
        <pc:chgData name="Siniša ᵀᴴᴱ ᴼᴿᴵᴳᴵᴻᴬᴸ Wolfenstein" userId="215f646470bc261a" providerId="LiveId" clId="{22E27971-2DD0-4909-AB47-4E7B401C4BC9}" dt="2021-03-20T08:05:29.976" v="730" actId="14100"/>
        <pc:sldMkLst>
          <pc:docMk/>
          <pc:sldMk cId="3776518913" sldId="471"/>
        </pc:sldMkLst>
        <pc:spChg chg="mod">
          <ac:chgData name="Siniša ᵀᴴᴱ ᴼᴿᴵᴳᴵᴻᴬᴸ Wolfenstein" userId="215f646470bc261a" providerId="LiveId" clId="{22E27971-2DD0-4909-AB47-4E7B401C4BC9}" dt="2021-03-20T08:05:29.976" v="730" actId="14100"/>
          <ac:spMkLst>
            <pc:docMk/>
            <pc:sldMk cId="3776518913" sldId="471"/>
            <ac:spMk id="11" creationId="{EF11D8A2-6508-418F-8A4E-B3FB2118CF91}"/>
          </ac:spMkLst>
        </pc:spChg>
        <pc:picChg chg="mod">
          <ac:chgData name="Siniša ᵀᴴᴱ ᴼᴿᴵᴳᴵᴻᴬᴸ Wolfenstein" userId="215f646470bc261a" providerId="LiveId" clId="{22E27971-2DD0-4909-AB47-4E7B401C4BC9}" dt="2021-03-20T08:04:18.826" v="698" actId="14100"/>
          <ac:picMkLst>
            <pc:docMk/>
            <pc:sldMk cId="3776518913" sldId="471"/>
            <ac:picMk id="3" creationId="{827941F6-3050-41A2-8779-DC0892E81E0B}"/>
          </ac:picMkLst>
        </pc:picChg>
      </pc:sldChg>
      <pc:sldChg chg="modSp add ord">
        <pc:chgData name="Siniša ᵀᴴᴱ ᴼᴿᴵᴳᴵᴻᴬᴸ Wolfenstein" userId="215f646470bc261a" providerId="LiveId" clId="{22E27971-2DD0-4909-AB47-4E7B401C4BC9}" dt="2021-03-20T08:08:10.713" v="992" actId="1076"/>
        <pc:sldMkLst>
          <pc:docMk/>
          <pc:sldMk cId="3938355026" sldId="472"/>
        </pc:sldMkLst>
        <pc:spChg chg="mod">
          <ac:chgData name="Siniša ᵀᴴᴱ ᴼᴿᴵᴳᴵᴻᴬᴸ Wolfenstein" userId="215f646470bc261a" providerId="LiveId" clId="{22E27971-2DD0-4909-AB47-4E7B401C4BC9}" dt="2021-03-20T08:08:10.713" v="992" actId="1076"/>
          <ac:spMkLst>
            <pc:docMk/>
            <pc:sldMk cId="3938355026" sldId="472"/>
            <ac:spMk id="11" creationId="{EF11D8A2-6508-418F-8A4E-B3FB2118CF91}"/>
          </ac:spMkLst>
        </pc:spChg>
        <pc:picChg chg="mod">
          <ac:chgData name="Siniša ᵀᴴᴱ ᴼᴿᴵᴳᴵᴻᴬᴸ Wolfenstein" userId="215f646470bc261a" providerId="LiveId" clId="{22E27971-2DD0-4909-AB47-4E7B401C4BC9}" dt="2021-03-20T08:06:15.551" v="740" actId="1076"/>
          <ac:picMkLst>
            <pc:docMk/>
            <pc:sldMk cId="3938355026" sldId="472"/>
            <ac:picMk id="3" creationId="{827941F6-3050-41A2-8779-DC0892E81E0B}"/>
          </ac:picMkLst>
        </pc:picChg>
      </pc:sldChg>
      <pc:sldChg chg="addSp modSp add modAnim">
        <pc:chgData name="Siniša ᵀᴴᴱ ᴼᴿᴵᴳᴵᴻᴬᴸ Wolfenstein" userId="215f646470bc261a" providerId="LiveId" clId="{22E27971-2DD0-4909-AB47-4E7B401C4BC9}" dt="2021-03-20T08:50:58.602" v="1191" actId="1076"/>
        <pc:sldMkLst>
          <pc:docMk/>
          <pc:sldMk cId="2442164523" sldId="473"/>
        </pc:sldMkLst>
        <pc:spChg chg="add mod">
          <ac:chgData name="Siniša ᵀᴴᴱ ᴼᴿᴵᴳᴵᴻᴬᴸ Wolfenstein" userId="215f646470bc261a" providerId="LiveId" clId="{22E27971-2DD0-4909-AB47-4E7B401C4BC9}" dt="2021-03-20T08:48:41.446" v="1151" actId="1038"/>
          <ac:spMkLst>
            <pc:docMk/>
            <pc:sldMk cId="2442164523" sldId="473"/>
            <ac:spMk id="6" creationId="{1CAECAD2-502C-4C36-A74E-F9D4D63EBA6B}"/>
          </ac:spMkLst>
        </pc:spChg>
        <pc:spChg chg="mod">
          <ac:chgData name="Siniša ᵀᴴᴱ ᴼᴿᴵᴳᴵᴻᴬᴸ Wolfenstein" userId="215f646470bc261a" providerId="LiveId" clId="{22E27971-2DD0-4909-AB47-4E7B401C4BC9}" dt="2021-03-20T08:14:22.096" v="1004" actId="20577"/>
          <ac:spMkLst>
            <pc:docMk/>
            <pc:sldMk cId="2442164523" sldId="473"/>
            <ac:spMk id="7" creationId="{0256D9EB-C20B-45FA-9F3D-124012366C9E}"/>
          </ac:spMkLst>
        </pc:spChg>
        <pc:spChg chg="mod">
          <ac:chgData name="Siniša ᵀᴴᴱ ᴼᴿᴵᴳᴵᴻᴬᴸ Wolfenstein" userId="215f646470bc261a" providerId="LiveId" clId="{22E27971-2DD0-4909-AB47-4E7B401C4BC9}" dt="2021-03-20T08:16:40.601" v="1140" actId="14100"/>
          <ac:spMkLst>
            <pc:docMk/>
            <pc:sldMk cId="2442164523" sldId="473"/>
            <ac:spMk id="8" creationId="{3F78CB02-FC75-44F9-993A-F46B14060D86}"/>
          </ac:spMkLst>
        </pc:spChg>
        <pc:spChg chg="add mod">
          <ac:chgData name="Siniša ᵀᴴᴱ ᴼᴿᴵᴳᴵᴻᴬᴸ Wolfenstein" userId="215f646470bc261a" providerId="LiveId" clId="{22E27971-2DD0-4909-AB47-4E7B401C4BC9}" dt="2021-03-20T08:49:13.691" v="1155" actId="20577"/>
          <ac:spMkLst>
            <pc:docMk/>
            <pc:sldMk cId="2442164523" sldId="473"/>
            <ac:spMk id="9" creationId="{BBCD7DE7-884B-44FB-8C28-6504005E3665}"/>
          </ac:spMkLst>
        </pc:spChg>
        <pc:spChg chg="add mod">
          <ac:chgData name="Siniša ᵀᴴᴱ ᴼᴿᴵᴳᴵᴻᴬᴸ Wolfenstein" userId="215f646470bc261a" providerId="LiveId" clId="{22E27971-2DD0-4909-AB47-4E7B401C4BC9}" dt="2021-03-20T08:49:25.699" v="1163" actId="20577"/>
          <ac:spMkLst>
            <pc:docMk/>
            <pc:sldMk cId="2442164523" sldId="473"/>
            <ac:spMk id="10" creationId="{E9C135FC-E6AB-4CAD-AFB0-6FD5CDD54BF1}"/>
          </ac:spMkLst>
        </pc:spChg>
        <pc:spChg chg="add mod">
          <ac:chgData name="Siniša ᵀᴴᴱ ᴼᴿᴵᴳᴵᴻᴬᴸ Wolfenstein" userId="215f646470bc261a" providerId="LiveId" clId="{22E27971-2DD0-4909-AB47-4E7B401C4BC9}" dt="2021-03-20T08:49:45.524" v="1166" actId="20577"/>
          <ac:spMkLst>
            <pc:docMk/>
            <pc:sldMk cId="2442164523" sldId="473"/>
            <ac:spMk id="11" creationId="{68A12B17-4CD9-474D-B6AD-A7FF67CECAB2}"/>
          </ac:spMkLst>
        </pc:spChg>
        <pc:spChg chg="add mod">
          <ac:chgData name="Siniša ᵀᴴᴱ ᴼᴿᴵᴳᴵᴻᴬᴸ Wolfenstein" userId="215f646470bc261a" providerId="LiveId" clId="{22E27971-2DD0-4909-AB47-4E7B401C4BC9}" dt="2021-03-20T08:50:04.572" v="1172" actId="20577"/>
          <ac:spMkLst>
            <pc:docMk/>
            <pc:sldMk cId="2442164523" sldId="473"/>
            <ac:spMk id="12" creationId="{BBE360B4-EDDD-4110-A52A-82F7E3856F0B}"/>
          </ac:spMkLst>
        </pc:spChg>
        <pc:spChg chg="add mod">
          <ac:chgData name="Siniša ᵀᴴᴱ ᴼᴿᴵᴳᴵᴻᴬᴸ Wolfenstein" userId="215f646470bc261a" providerId="LiveId" clId="{22E27971-2DD0-4909-AB47-4E7B401C4BC9}" dt="2021-03-20T08:50:15.660" v="1177" actId="20577"/>
          <ac:spMkLst>
            <pc:docMk/>
            <pc:sldMk cId="2442164523" sldId="473"/>
            <ac:spMk id="13" creationId="{D75E0414-FFD8-43CC-ABBB-74FD3C7F244E}"/>
          </ac:spMkLst>
        </pc:spChg>
        <pc:spChg chg="add mod">
          <ac:chgData name="Siniša ᵀᴴᴱ ᴼᴿᴵᴳᴵᴻᴬᴸ Wolfenstein" userId="215f646470bc261a" providerId="LiveId" clId="{22E27971-2DD0-4909-AB47-4E7B401C4BC9}" dt="2021-03-20T08:50:28.987" v="1183" actId="20577"/>
          <ac:spMkLst>
            <pc:docMk/>
            <pc:sldMk cId="2442164523" sldId="473"/>
            <ac:spMk id="14" creationId="{02F10255-6B8B-4CAB-90B5-E44C4A8AFA20}"/>
          </ac:spMkLst>
        </pc:spChg>
        <pc:spChg chg="add mod">
          <ac:chgData name="Siniša ᵀᴴᴱ ᴼᴿᴵᴳᴵᴻᴬᴸ Wolfenstein" userId="215f646470bc261a" providerId="LiveId" clId="{22E27971-2DD0-4909-AB47-4E7B401C4BC9}" dt="2021-03-20T08:50:39.914" v="1188" actId="20577"/>
          <ac:spMkLst>
            <pc:docMk/>
            <pc:sldMk cId="2442164523" sldId="473"/>
            <ac:spMk id="15" creationId="{8ACEC998-A4EE-47BA-9C49-1E02CAB7E32A}"/>
          </ac:spMkLst>
        </pc:spChg>
        <pc:picChg chg="mod">
          <ac:chgData name="Siniša ᵀᴴᴱ ᴼᴿᴵᴳᴵᴻᴬᴸ Wolfenstein" userId="215f646470bc261a" providerId="LiveId" clId="{22E27971-2DD0-4909-AB47-4E7B401C4BC9}" dt="2021-03-20T08:50:58.602" v="1191" actId="1076"/>
          <ac:picMkLst>
            <pc:docMk/>
            <pc:sldMk cId="2442164523" sldId="473"/>
            <ac:picMk id="2" creationId="{79AB126F-5218-4223-8FB3-6BD5D18FF2B3}"/>
          </ac:picMkLst>
        </pc:picChg>
        <pc:picChg chg="mod">
          <ac:chgData name="Siniša ᵀᴴᴱ ᴼᴿᴵᴳᴵᴻᴬᴸ Wolfenstein" userId="215f646470bc261a" providerId="LiveId" clId="{22E27971-2DD0-4909-AB47-4E7B401C4BC9}" dt="2021-03-20T08:14:53.201" v="1007" actId="14826"/>
          <ac:picMkLst>
            <pc:docMk/>
            <pc:sldMk cId="2442164523" sldId="473"/>
            <ac:picMk id="4" creationId="{1B2619D9-4F98-4A11-8FFE-57C7EB1F529A}"/>
          </ac:picMkLst>
        </pc:picChg>
      </pc:sldChg>
      <pc:sldChg chg="delSp new add del">
        <pc:chgData name="Siniša ᵀᴴᴱ ᴼᴿᴵᴳᴵᴻᴬᴸ Wolfenstein" userId="215f646470bc261a" providerId="LiveId" clId="{22E27971-2DD0-4909-AB47-4E7B401C4BC9}" dt="2021-03-20T08:13:31.677" v="1000" actId="2696"/>
        <pc:sldMkLst>
          <pc:docMk/>
          <pc:sldMk cId="3836038481" sldId="473"/>
        </pc:sldMkLst>
        <pc:spChg chg="del">
          <ac:chgData name="Siniša ᵀᴴᴱ ᴼᴿᴵᴳᴵᴻᴬᴸ Wolfenstein" userId="215f646470bc261a" providerId="LiveId" clId="{22E27971-2DD0-4909-AB47-4E7B401C4BC9}" dt="2021-03-20T08:05:47.265" v="737" actId="478"/>
          <ac:spMkLst>
            <pc:docMk/>
            <pc:sldMk cId="3836038481" sldId="473"/>
            <ac:spMk id="2" creationId="{496F8843-9B99-4A32-BD2D-2A6A1F001514}"/>
          </ac:spMkLst>
        </pc:spChg>
        <pc:spChg chg="del">
          <ac:chgData name="Siniša ᵀᴴᴱ ᴼᴿᴵᴳᴵᴻᴬᴸ Wolfenstein" userId="215f646470bc261a" providerId="LiveId" clId="{22E27971-2DD0-4909-AB47-4E7B401C4BC9}" dt="2021-03-20T08:05:48.985" v="738" actId="478"/>
          <ac:spMkLst>
            <pc:docMk/>
            <pc:sldMk cId="3836038481" sldId="473"/>
            <ac:spMk id="3" creationId="{8B983162-7FB8-4D08-9CFF-6439AFC0F171}"/>
          </ac:spMkLst>
        </pc:spChg>
      </pc:sldChg>
      <pc:sldChg chg="modSp add modAnim">
        <pc:chgData name="Siniša ᵀᴴᴱ ᴼᴿᴵᴳᴵᴻᴬᴸ Wolfenstein" userId="215f646470bc261a" providerId="LiveId" clId="{22E27971-2DD0-4909-AB47-4E7B401C4BC9}" dt="2021-03-20T08:55:25.153" v="1416"/>
        <pc:sldMkLst>
          <pc:docMk/>
          <pc:sldMk cId="2158183726" sldId="474"/>
        </pc:sldMkLst>
        <pc:spChg chg="mod">
          <ac:chgData name="Siniša ᵀᴴᴱ ᴼᴿᴵᴳᴵᴻᴬᴸ Wolfenstein" userId="215f646470bc261a" providerId="LiveId" clId="{22E27971-2DD0-4909-AB47-4E7B401C4BC9}" dt="2021-03-20T08:54:03.524" v="1410" actId="1076"/>
          <ac:spMkLst>
            <pc:docMk/>
            <pc:sldMk cId="2158183726" sldId="474"/>
            <ac:spMk id="11" creationId="{EF11D8A2-6508-418F-8A4E-B3FB2118CF91}"/>
          </ac:spMkLst>
        </pc:spChg>
        <pc:picChg chg="mod">
          <ac:chgData name="Siniša ᵀᴴᴱ ᴼᴿᴵᴳᴵᴻᴬᴸ Wolfenstein" userId="215f646470bc261a" providerId="LiveId" clId="{22E27971-2DD0-4909-AB47-4E7B401C4BC9}" dt="2021-03-20T08:54:05.416" v="1411" actId="1076"/>
          <ac:picMkLst>
            <pc:docMk/>
            <pc:sldMk cId="2158183726" sldId="474"/>
            <ac:picMk id="3" creationId="{827941F6-3050-41A2-8779-DC0892E81E0B}"/>
          </ac:picMkLst>
        </pc:picChg>
        <pc:picChg chg="mod">
          <ac:chgData name="Siniša ᵀᴴᴱ ᴼᴿᴵᴳᴵᴻᴬᴸ Wolfenstein" userId="215f646470bc261a" providerId="LiveId" clId="{22E27971-2DD0-4909-AB47-4E7B401C4BC9}" dt="2021-03-20T08:51:03.557" v="1193" actId="14826"/>
          <ac:picMkLst>
            <pc:docMk/>
            <pc:sldMk cId="2158183726" sldId="474"/>
            <ac:picMk id="4" creationId="{1B2619D9-4F98-4A11-8FFE-57C7EB1F529A}"/>
          </ac:picMkLst>
        </pc:picChg>
      </pc:sldChg>
      <pc:sldChg chg="add del">
        <pc:chgData name="Siniša ᵀᴴᴱ ᴼᴿᴵᴳᴵᴻᴬᴸ Wolfenstein" userId="215f646470bc261a" providerId="LiveId" clId="{22E27971-2DD0-4909-AB47-4E7B401C4BC9}" dt="2021-03-20T08:14:09.720" v="1002" actId="2696"/>
        <pc:sldMkLst>
          <pc:docMk/>
          <pc:sldMk cId="3899423844" sldId="483"/>
        </pc:sldMkLst>
      </pc:sldChg>
    </pc:docChg>
  </pc:docChgLst>
  <pc:docChgLst>
    <pc:chgData name="Siniša ᵀᴴᴱ ᴼᴿᴵᴳᴵᴻᴬᴸ Wolfenstein" userId="215f646470bc261a" providerId="LiveId" clId="{B8286DF6-407A-4385-9B05-204537352E0F}"/>
    <pc:docChg chg="undo custSel addSld delSld modSld sldOrd">
      <pc:chgData name="Siniša ᵀᴴᴱ ᴼᴿᴵᴳᴵᴻᴬᴸ Wolfenstein" userId="215f646470bc261a" providerId="LiveId" clId="{B8286DF6-407A-4385-9B05-204537352E0F}" dt="2021-03-06T07:31:35.675" v="5729"/>
      <pc:docMkLst>
        <pc:docMk/>
      </pc:docMkLst>
      <pc:sldChg chg="modSp">
        <pc:chgData name="Siniša ᵀᴴᴱ ᴼᴿᴵᴳᴵᴻᴬᴸ Wolfenstein" userId="215f646470bc261a" providerId="LiveId" clId="{B8286DF6-407A-4385-9B05-204537352E0F}" dt="2021-03-05T16:41:38.931" v="2763" actId="20577"/>
        <pc:sldMkLst>
          <pc:docMk/>
          <pc:sldMk cId="1473559465" sldId="256"/>
        </pc:sldMkLst>
        <pc:spChg chg="mod">
          <ac:chgData name="Siniša ᵀᴴᴱ ᴼᴿᴵᴳᴵᴻᴬᴸ Wolfenstein" userId="215f646470bc261a" providerId="LiveId" clId="{B8286DF6-407A-4385-9B05-204537352E0F}" dt="2021-02-27T09:52:45.029" v="14" actId="20577"/>
          <ac:spMkLst>
            <pc:docMk/>
            <pc:sldMk cId="1473559465" sldId="256"/>
            <ac:spMk id="2" creationId="{B16DF7CC-7E41-46FD-AD7B-E6616659F8A6}"/>
          </ac:spMkLst>
        </pc:spChg>
        <pc:spChg chg="mod">
          <ac:chgData name="Siniša ᵀᴴᴱ ᴼᴿᴵᴳᴵᴻᴬᴸ Wolfenstein" userId="215f646470bc261a" providerId="LiveId" clId="{B8286DF6-407A-4385-9B05-204537352E0F}" dt="2021-03-05T16:41:38.931" v="2763" actId="20577"/>
          <ac:spMkLst>
            <pc:docMk/>
            <pc:sldMk cId="1473559465" sldId="256"/>
            <ac:spMk id="3" creationId="{1DEA2198-4687-4966-8D99-48F3FDF0BDE4}"/>
          </ac:spMkLst>
        </pc:spChg>
      </pc:sldChg>
      <pc:sldChg chg="addSp delSp modSp ord addAnim delAnim modAnim">
        <pc:chgData name="Siniša ᵀᴴᴱ ᴼᴿᴵᴳᴵᴻᴬᴸ Wolfenstein" userId="215f646470bc261a" providerId="LiveId" clId="{B8286DF6-407A-4385-9B05-204537352E0F}" dt="2021-03-06T07:19:14.357" v="5269" actId="20577"/>
        <pc:sldMkLst>
          <pc:docMk/>
          <pc:sldMk cId="2263245869" sldId="329"/>
        </pc:sldMkLst>
        <pc:spChg chg="mod">
          <ac:chgData name="Siniša ᵀᴴᴱ ᴼᴿᴵᴳᴵᴻᴬᴸ Wolfenstein" userId="215f646470bc261a" providerId="LiveId" clId="{B8286DF6-407A-4385-9B05-204537352E0F}" dt="2021-03-06T07:15:22.593" v="5204" actId="1076"/>
          <ac:spMkLst>
            <pc:docMk/>
            <pc:sldMk cId="2263245869" sldId="329"/>
            <ac:spMk id="7" creationId="{0256D9EB-C20B-45FA-9F3D-124012366C9E}"/>
          </ac:spMkLst>
        </pc:spChg>
        <pc:spChg chg="mod">
          <ac:chgData name="Siniša ᵀᴴᴱ ᴼᴿᴵᴳᴵᴻᴬᴸ Wolfenstein" userId="215f646470bc261a" providerId="LiveId" clId="{B8286DF6-407A-4385-9B05-204537352E0F}" dt="2021-03-06T07:15:26.931" v="5208" actId="1036"/>
          <ac:spMkLst>
            <pc:docMk/>
            <pc:sldMk cId="2263245869" sldId="329"/>
            <ac:spMk id="8" creationId="{3F78CB02-FC75-44F9-993A-F46B14060D86}"/>
          </ac:spMkLst>
        </pc:spChg>
        <pc:spChg chg="add del mod">
          <ac:chgData name="Siniša ᵀᴴᴱ ᴼᴿᴵᴳᴵᴻᴬᴸ Wolfenstein" userId="215f646470bc261a" providerId="LiveId" clId="{B8286DF6-407A-4385-9B05-204537352E0F}" dt="2021-03-06T07:13:25.714" v="5114" actId="478"/>
          <ac:spMkLst>
            <pc:docMk/>
            <pc:sldMk cId="2263245869" sldId="329"/>
            <ac:spMk id="9" creationId="{ADE4DC33-F775-4964-9AF9-5B508251191E}"/>
          </ac:spMkLst>
        </pc:spChg>
        <pc:spChg chg="add del mod">
          <ac:chgData name="Siniša ᵀᴴᴱ ᴼᴿᴵᴳᴵᴻᴬᴸ Wolfenstein" userId="215f646470bc261a" providerId="LiveId" clId="{B8286DF6-407A-4385-9B05-204537352E0F}" dt="2021-03-06T07:13:25.714" v="5114" actId="478"/>
          <ac:spMkLst>
            <pc:docMk/>
            <pc:sldMk cId="2263245869" sldId="329"/>
            <ac:spMk id="10" creationId="{980AFA3D-DC21-4D31-A5CB-6DF66C6D0B37}"/>
          </ac:spMkLst>
        </pc:spChg>
        <pc:spChg chg="add del mod">
          <ac:chgData name="Siniša ᵀᴴᴱ ᴼᴿᴵᴳᴵᴻᴬᴸ Wolfenstein" userId="215f646470bc261a" providerId="LiveId" clId="{B8286DF6-407A-4385-9B05-204537352E0F}" dt="2021-03-06T07:13:25.714" v="5114" actId="478"/>
          <ac:spMkLst>
            <pc:docMk/>
            <pc:sldMk cId="2263245869" sldId="329"/>
            <ac:spMk id="11" creationId="{CE36EF19-7BEC-45FD-9598-5C2CCAD7433A}"/>
          </ac:spMkLst>
        </pc:spChg>
        <pc:spChg chg="add del mod">
          <ac:chgData name="Siniša ᵀᴴᴱ ᴼᴿᴵᴳᴵᴻᴬᴸ Wolfenstein" userId="215f646470bc261a" providerId="LiveId" clId="{B8286DF6-407A-4385-9B05-204537352E0F}" dt="2021-03-06T07:13:25.714" v="5114" actId="478"/>
          <ac:spMkLst>
            <pc:docMk/>
            <pc:sldMk cId="2263245869" sldId="329"/>
            <ac:spMk id="12" creationId="{FEC05F96-EF0A-4EEA-AD41-C5ACCF09EE3F}"/>
          </ac:spMkLst>
        </pc:spChg>
        <pc:spChg chg="add del mod">
          <ac:chgData name="Siniša ᵀᴴᴱ ᴼᴿᴵᴳᴵᴻᴬᴸ Wolfenstein" userId="215f646470bc261a" providerId="LiveId" clId="{B8286DF6-407A-4385-9B05-204537352E0F}" dt="2021-03-06T07:13:25.714" v="5114" actId="478"/>
          <ac:spMkLst>
            <pc:docMk/>
            <pc:sldMk cId="2263245869" sldId="329"/>
            <ac:spMk id="13" creationId="{4E72EB81-951D-4ACA-8F66-C9254597DD24}"/>
          </ac:spMkLst>
        </pc:spChg>
        <pc:spChg chg="del">
          <ac:chgData name="Siniša ᵀᴴᴱ ᴼᴿᴵᴳᴵᴻᴬᴸ Wolfenstein" userId="215f646470bc261a" providerId="LiveId" clId="{B8286DF6-407A-4385-9B05-204537352E0F}" dt="2021-02-27T12:01:54.021" v="2118" actId="478"/>
          <ac:spMkLst>
            <pc:docMk/>
            <pc:sldMk cId="2263245869" sldId="329"/>
            <ac:spMk id="14" creationId="{FC264BE8-0BA8-4F56-B1B2-C7642C313C7D}"/>
          </ac:spMkLst>
        </pc:spChg>
        <pc:spChg chg="add del mod">
          <ac:chgData name="Siniša ᵀᴴᴱ ᴼᴿᴵᴳᴵᴻᴬᴸ Wolfenstein" userId="215f646470bc261a" providerId="LiveId" clId="{B8286DF6-407A-4385-9B05-204537352E0F}" dt="2021-03-06T07:13:28.551" v="5115" actId="478"/>
          <ac:spMkLst>
            <pc:docMk/>
            <pc:sldMk cId="2263245869" sldId="329"/>
            <ac:spMk id="15" creationId="{4AFBFF1B-A6EA-491F-B9F5-240A446066D2}"/>
          </ac:spMkLst>
        </pc:spChg>
        <pc:spChg chg="del mod">
          <ac:chgData name="Siniša ᵀᴴᴱ ᴼᴿᴵᴳᴵᴻᴬᴸ Wolfenstein" userId="215f646470bc261a" providerId="LiveId" clId="{B8286DF6-407A-4385-9B05-204537352E0F}" dt="2021-02-27T12:03:56.708" v="2217" actId="478"/>
          <ac:spMkLst>
            <pc:docMk/>
            <pc:sldMk cId="2263245869" sldId="329"/>
            <ac:spMk id="16" creationId="{1FFA048D-3C06-411F-97D1-0527022C6F29}"/>
          </ac:spMkLst>
        </pc:spChg>
        <pc:spChg chg="add mod">
          <ac:chgData name="Siniša ᵀᴴᴱ ᴼᴿᴵᴳᴵᴻᴬᴸ Wolfenstein" userId="215f646470bc261a" providerId="LiveId" clId="{B8286DF6-407A-4385-9B05-204537352E0F}" dt="2021-03-06T07:18:05.665" v="5249" actId="20577"/>
          <ac:spMkLst>
            <pc:docMk/>
            <pc:sldMk cId="2263245869" sldId="329"/>
            <ac:spMk id="17" creationId="{0404E4C3-B9DF-43B4-80F6-D45A8A80C653}"/>
          </ac:spMkLst>
        </pc:spChg>
        <pc:spChg chg="del">
          <ac:chgData name="Siniša ᵀᴴᴱ ᴼᴿᴵᴳᴵᴻᴬᴸ Wolfenstein" userId="215f646470bc261a" providerId="LiveId" clId="{B8286DF6-407A-4385-9B05-204537352E0F}" dt="2021-02-27T12:02:57.713" v="2126" actId="478"/>
          <ac:spMkLst>
            <pc:docMk/>
            <pc:sldMk cId="2263245869" sldId="329"/>
            <ac:spMk id="17" creationId="{EA20E0CE-0EED-44D0-BBF1-13F182604E49}"/>
          </ac:spMkLst>
        </pc:spChg>
        <pc:spChg chg="add del mod">
          <ac:chgData name="Siniša ᵀᴴᴱ ᴼᴿᴵᴳᴵᴻᴬᴸ Wolfenstein" userId="215f646470bc261a" providerId="LiveId" clId="{B8286DF6-407A-4385-9B05-204537352E0F}" dt="2021-03-06T07:13:25.714" v="5114" actId="478"/>
          <ac:spMkLst>
            <pc:docMk/>
            <pc:sldMk cId="2263245869" sldId="329"/>
            <ac:spMk id="18" creationId="{90172A40-4E38-4DCF-94C3-DEF0807B4C4B}"/>
          </ac:spMkLst>
        </pc:spChg>
        <pc:spChg chg="add del mod">
          <ac:chgData name="Siniša ᵀᴴᴱ ᴼᴿᴵᴳᴵᴻᴬᴸ Wolfenstein" userId="215f646470bc261a" providerId="LiveId" clId="{B8286DF6-407A-4385-9B05-204537352E0F}" dt="2021-03-06T07:13:30.122" v="5116" actId="478"/>
          <ac:spMkLst>
            <pc:docMk/>
            <pc:sldMk cId="2263245869" sldId="329"/>
            <ac:spMk id="19" creationId="{A051DF52-B447-43D7-98DA-6A4B9489D776}"/>
          </ac:spMkLst>
        </pc:spChg>
        <pc:spChg chg="add del mod">
          <ac:chgData name="Siniša ᵀᴴᴱ ᴼᴿᴵᴳᴵᴻᴬᴸ Wolfenstein" userId="215f646470bc261a" providerId="LiveId" clId="{B8286DF6-407A-4385-9B05-204537352E0F}" dt="2021-03-06T07:13:35.577" v="5119" actId="478"/>
          <ac:spMkLst>
            <pc:docMk/>
            <pc:sldMk cId="2263245869" sldId="329"/>
            <ac:spMk id="20" creationId="{92440F90-EEA9-4719-8B77-ED7FDBE415D1}"/>
          </ac:spMkLst>
        </pc:spChg>
        <pc:spChg chg="add del mod">
          <ac:chgData name="Siniša ᵀᴴᴱ ᴼᴿᴵᴳᴵᴻᴬᴸ Wolfenstein" userId="215f646470bc261a" providerId="LiveId" clId="{B8286DF6-407A-4385-9B05-204537352E0F}" dt="2021-03-06T07:13:31.623" v="5117" actId="478"/>
          <ac:spMkLst>
            <pc:docMk/>
            <pc:sldMk cId="2263245869" sldId="329"/>
            <ac:spMk id="21" creationId="{C1733AA7-464B-4709-AC1F-2AC1F9EE8C66}"/>
          </ac:spMkLst>
        </pc:spChg>
        <pc:spChg chg="add del mod">
          <ac:chgData name="Siniša ᵀᴴᴱ ᴼᴿᴵᴳᴵᴻᴬᴸ Wolfenstein" userId="215f646470bc261a" providerId="LiveId" clId="{B8286DF6-407A-4385-9B05-204537352E0F}" dt="2021-03-06T07:13:33.325" v="5118" actId="478"/>
          <ac:spMkLst>
            <pc:docMk/>
            <pc:sldMk cId="2263245869" sldId="329"/>
            <ac:spMk id="22" creationId="{47FC8CFF-EBFC-4CA3-80E6-026A2876473B}"/>
          </ac:spMkLst>
        </pc:spChg>
        <pc:spChg chg="add mod">
          <ac:chgData name="Siniša ᵀᴴᴱ ᴼᴿᴵᴳᴵᴻᴬᴸ Wolfenstein" userId="215f646470bc261a" providerId="LiveId" clId="{B8286DF6-407A-4385-9B05-204537352E0F}" dt="2021-03-06T07:18:00.437" v="5247" actId="1037"/>
          <ac:spMkLst>
            <pc:docMk/>
            <pc:sldMk cId="2263245869" sldId="329"/>
            <ac:spMk id="23" creationId="{DC7A3546-2680-4126-B10C-BCA51CB811DC}"/>
          </ac:spMkLst>
        </pc:spChg>
        <pc:spChg chg="add mod">
          <ac:chgData name="Siniša ᵀᴴᴱ ᴼᴿᴵᴳᴵᴻᴬᴸ Wolfenstein" userId="215f646470bc261a" providerId="LiveId" clId="{B8286DF6-407A-4385-9B05-204537352E0F}" dt="2021-03-06T07:19:14.357" v="5269" actId="20577"/>
          <ac:spMkLst>
            <pc:docMk/>
            <pc:sldMk cId="2263245869" sldId="329"/>
            <ac:spMk id="24" creationId="{CE2362AF-A20C-47B5-B894-766B284A8034}"/>
          </ac:spMkLst>
        </pc:spChg>
        <pc:spChg chg="add mod">
          <ac:chgData name="Siniša ᵀᴴᴱ ᴼᴿᴵᴳᴵᴻᴬᴸ Wolfenstein" userId="215f646470bc261a" providerId="LiveId" clId="{B8286DF6-407A-4385-9B05-204537352E0F}" dt="2021-03-06T07:18:47.829" v="5265" actId="1076"/>
          <ac:spMkLst>
            <pc:docMk/>
            <pc:sldMk cId="2263245869" sldId="329"/>
            <ac:spMk id="25" creationId="{D877C872-166F-4583-98B5-CD992C54521A}"/>
          </ac:spMkLst>
        </pc:spChg>
        <pc:spChg chg="add mod">
          <ac:chgData name="Siniša ᵀᴴᴱ ᴼᴿᴵᴳᴵᴻᴬᴸ Wolfenstein" userId="215f646470bc261a" providerId="LiveId" clId="{B8286DF6-407A-4385-9B05-204537352E0F}" dt="2021-03-06T07:18:31.244" v="5263" actId="1038"/>
          <ac:spMkLst>
            <pc:docMk/>
            <pc:sldMk cId="2263245869" sldId="329"/>
            <ac:spMk id="26" creationId="{639B4420-C27A-444A-810F-EB3DDBBDE832}"/>
          </ac:spMkLst>
        </pc:spChg>
        <pc:picChg chg="add del mod">
          <ac:chgData name="Siniša ᵀᴴᴱ ᴼᴿᴵᴳᴵᴻᴬᴸ Wolfenstein" userId="215f646470bc261a" providerId="LiveId" clId="{B8286DF6-407A-4385-9B05-204537352E0F}" dt="2021-03-06T07:14:34.071" v="5125" actId="1076"/>
          <ac:picMkLst>
            <pc:docMk/>
            <pc:sldMk cId="2263245869" sldId="329"/>
            <ac:picMk id="2" creationId="{79AB126F-5218-4223-8FB3-6BD5D18FF2B3}"/>
          </ac:picMkLst>
        </pc:picChg>
        <pc:picChg chg="mod">
          <ac:chgData name="Siniša ᵀᴴᴱ ᴼᴿᴵᴳᴵᴻᴬᴸ Wolfenstein" userId="215f646470bc261a" providerId="LiveId" clId="{B8286DF6-407A-4385-9B05-204537352E0F}" dt="2021-03-06T07:13:57.030" v="5123" actId="1037"/>
          <ac:picMkLst>
            <pc:docMk/>
            <pc:sldMk cId="2263245869" sldId="329"/>
            <ac:picMk id="4" creationId="{1B2619D9-4F98-4A11-8FFE-57C7EB1F529A}"/>
          </ac:picMkLst>
        </pc:picChg>
      </pc:sldChg>
      <pc:sldChg chg="delSp modSp ord delAnim modAnim">
        <pc:chgData name="Siniša ᵀᴴᴱ ᴼᴿᴵᴳᴵᴻᴬᴸ Wolfenstein" userId="215f646470bc261a" providerId="LiveId" clId="{B8286DF6-407A-4385-9B05-204537352E0F}" dt="2021-03-05T16:46:58.625" v="2851"/>
        <pc:sldMkLst>
          <pc:docMk/>
          <pc:sldMk cId="386841859" sldId="436"/>
        </pc:sldMkLst>
        <pc:spChg chg="mod">
          <ac:chgData name="Siniša ᵀᴴᴱ ᴼᴿᴵᴳᴵᴻᴬᴸ Wolfenstein" userId="215f646470bc261a" providerId="LiveId" clId="{B8286DF6-407A-4385-9B05-204537352E0F}" dt="2021-03-05T16:46:54.968" v="2850" actId="20577"/>
          <ac:spMkLst>
            <pc:docMk/>
            <pc:sldMk cId="386841859" sldId="436"/>
            <ac:spMk id="6" creationId="{010AB125-9086-4261-98B4-FC5A0801347C}"/>
          </ac:spMkLst>
        </pc:spChg>
        <pc:spChg chg="mod">
          <ac:chgData name="Siniša ᵀᴴᴱ ᴼᴿᴵᴳᴵᴻᴬᴸ Wolfenstein" userId="215f646470bc261a" providerId="LiveId" clId="{B8286DF6-407A-4385-9B05-204537352E0F}" dt="2021-03-05T16:43:05.804" v="2789" actId="20577"/>
          <ac:spMkLst>
            <pc:docMk/>
            <pc:sldMk cId="386841859" sldId="436"/>
            <ac:spMk id="7" creationId="{0256D9EB-C20B-45FA-9F3D-124012366C9E}"/>
          </ac:spMkLst>
        </pc:spChg>
        <pc:spChg chg="del">
          <ac:chgData name="Siniša ᵀᴴᴱ ᴼᴿᴵᴳᴵᴻᴬᴸ Wolfenstein" userId="215f646470bc261a" providerId="LiveId" clId="{B8286DF6-407A-4385-9B05-204537352E0F}" dt="2021-02-27T10:04:57.048" v="718" actId="478"/>
          <ac:spMkLst>
            <pc:docMk/>
            <pc:sldMk cId="386841859" sldId="436"/>
            <ac:spMk id="9" creationId="{8486D2A1-1A1D-4F81-AD96-A31FD4BA98EC}"/>
          </ac:spMkLst>
        </pc:spChg>
        <pc:spChg chg="del">
          <ac:chgData name="Siniša ᵀᴴᴱ ᴼᴿᴵᴳᴵᴻᴬᴸ Wolfenstein" userId="215f646470bc261a" providerId="LiveId" clId="{B8286DF6-407A-4385-9B05-204537352E0F}" dt="2021-02-27T10:03:01.999" v="705" actId="478"/>
          <ac:spMkLst>
            <pc:docMk/>
            <pc:sldMk cId="386841859" sldId="436"/>
            <ac:spMk id="10" creationId="{A492F1F3-9211-4AB7-BF4C-4050DD0C9DE1}"/>
          </ac:spMkLst>
        </pc:spChg>
        <pc:picChg chg="mod">
          <ac:chgData name="Siniša ᵀᴴᴱ ᴼᴿᴵᴳᴵᴻᴬᴸ Wolfenstein" userId="215f646470bc261a" providerId="LiveId" clId="{B8286DF6-407A-4385-9B05-204537352E0F}" dt="2021-03-05T16:46:50.708" v="2849" actId="1076"/>
          <ac:picMkLst>
            <pc:docMk/>
            <pc:sldMk cId="386841859" sldId="436"/>
            <ac:picMk id="2" creationId="{79AB126F-5218-4223-8FB3-6BD5D18FF2B3}"/>
          </ac:picMkLst>
        </pc:picChg>
        <pc:picChg chg="del mod">
          <ac:chgData name="Siniša ᵀᴴᴱ ᴼᴿᴵᴳᴵᴻᴬᴸ Wolfenstein" userId="215f646470bc261a" providerId="LiveId" clId="{B8286DF6-407A-4385-9B05-204537352E0F}" dt="2021-02-27T10:02:59.810" v="704" actId="478"/>
          <ac:picMkLst>
            <pc:docMk/>
            <pc:sldMk cId="386841859" sldId="436"/>
            <ac:picMk id="3" creationId="{F729F179-47B6-4650-BBC4-F414687941C1}"/>
          </ac:picMkLst>
        </pc:picChg>
        <pc:picChg chg="mod">
          <ac:chgData name="Siniša ᵀᴴᴱ ᴼᴿᴵᴳᴵᴻᴬᴸ Wolfenstein" userId="215f646470bc261a" providerId="LiveId" clId="{B8286DF6-407A-4385-9B05-204537352E0F}" dt="2021-03-05T16:42:51.434" v="2771" actId="14826"/>
          <ac:picMkLst>
            <pc:docMk/>
            <pc:sldMk cId="386841859" sldId="436"/>
            <ac:picMk id="4" creationId="{1B2619D9-4F98-4A11-8FFE-57C7EB1F529A}"/>
          </ac:picMkLst>
        </pc:picChg>
      </pc:sldChg>
      <pc:sldChg chg="addSp modSp ord modAnim">
        <pc:chgData name="Siniša ᵀᴴᴱ ᴼᴿᴵᴳᴵᴻᴬᴸ Wolfenstein" userId="215f646470bc261a" providerId="LiveId" clId="{B8286DF6-407A-4385-9B05-204537352E0F}" dt="2021-03-06T07:30:19.381" v="5726"/>
        <pc:sldMkLst>
          <pc:docMk/>
          <pc:sldMk cId="369717677" sldId="440"/>
        </pc:sldMkLst>
        <pc:spChg chg="add mod">
          <ac:chgData name="Siniša ᵀᴴᴱ ᴼᴿᴵᴳᴵᴻᴬᴸ Wolfenstein" userId="215f646470bc261a" providerId="LiveId" clId="{B8286DF6-407A-4385-9B05-204537352E0F}" dt="2021-03-05T16:50:43.095" v="3071" actId="14100"/>
          <ac:spMkLst>
            <pc:docMk/>
            <pc:sldMk cId="369717677" sldId="440"/>
            <ac:spMk id="5" creationId="{5BF73C81-3ABD-447D-85C3-911046EC09EC}"/>
          </ac:spMkLst>
        </pc:spChg>
        <pc:spChg chg="mod">
          <ac:chgData name="Siniša ᵀᴴᴱ ᴼᴿᴵᴳᴵᴻᴬᴸ Wolfenstein" userId="215f646470bc261a" providerId="LiveId" clId="{B8286DF6-407A-4385-9B05-204537352E0F}" dt="2021-03-05T16:49:33.778" v="3001" actId="20577"/>
          <ac:spMkLst>
            <pc:docMk/>
            <pc:sldMk cId="369717677" sldId="440"/>
            <ac:spMk id="6" creationId="{010AB125-9086-4261-98B4-FC5A0801347C}"/>
          </ac:spMkLst>
        </pc:spChg>
        <pc:picChg chg="mod">
          <ac:chgData name="Siniša ᵀᴴᴱ ᴼᴿᴵᴳᴵᴻᴬᴸ Wolfenstein" userId="215f646470bc261a" providerId="LiveId" clId="{B8286DF6-407A-4385-9B05-204537352E0F}" dt="2021-03-05T16:48:06.481" v="2856" actId="1076"/>
          <ac:picMkLst>
            <pc:docMk/>
            <pc:sldMk cId="369717677" sldId="440"/>
            <ac:picMk id="2" creationId="{B69E1C10-ACFD-49C4-B019-6B92ED78F85E}"/>
          </ac:picMkLst>
        </pc:picChg>
        <pc:picChg chg="mod">
          <ac:chgData name="Siniša ᵀᴴᴱ ᴼᴿᴵᴳᴵᴻᴬᴸ Wolfenstein" userId="215f646470bc261a" providerId="LiveId" clId="{B8286DF6-407A-4385-9B05-204537352E0F}" dt="2021-03-05T16:47:26.510" v="2853" actId="14826"/>
          <ac:picMkLst>
            <pc:docMk/>
            <pc:sldMk cId="369717677" sldId="440"/>
            <ac:picMk id="4" creationId="{1B2619D9-4F98-4A11-8FFE-57C7EB1F529A}"/>
          </ac:picMkLst>
        </pc:picChg>
      </pc:sldChg>
      <pc:sldChg chg="modSp add">
        <pc:chgData name="Siniša ᵀᴴᴱ ᴼᴿᴵᴳᴵᴻᴬᴸ Wolfenstein" userId="215f646470bc261a" providerId="LiveId" clId="{B8286DF6-407A-4385-9B05-204537352E0F}" dt="2021-03-06T07:26:44.972" v="5587" actId="20577"/>
        <pc:sldMkLst>
          <pc:docMk/>
          <pc:sldMk cId="1448836093" sldId="444"/>
        </pc:sldMkLst>
        <pc:spChg chg="mod">
          <ac:chgData name="Siniša ᵀᴴᴱ ᴼᴿᴵᴳᴵᴻᴬᴸ Wolfenstein" userId="215f646470bc261a" providerId="LiveId" clId="{B8286DF6-407A-4385-9B05-204537352E0F}" dt="2021-03-06T07:26:44.972" v="5587" actId="20577"/>
          <ac:spMkLst>
            <pc:docMk/>
            <pc:sldMk cId="1448836093" sldId="444"/>
            <ac:spMk id="18" creationId="{8619A0A9-4971-4637-BA0B-39A4F5D24D27}"/>
          </ac:spMkLst>
        </pc:spChg>
      </pc:sldChg>
      <pc:sldChg chg="addSp delSp modSp ord addAnim delAnim modAnim">
        <pc:chgData name="Siniša ᵀᴴᴱ ᴼᴿᴵᴳᴵᴻᴬᴸ Wolfenstein" userId="215f646470bc261a" providerId="LiveId" clId="{B8286DF6-407A-4385-9B05-204537352E0F}" dt="2021-03-06T07:26:01.948" v="5577" actId="20577"/>
        <pc:sldMkLst>
          <pc:docMk/>
          <pc:sldMk cId="1819275780" sldId="455"/>
        </pc:sldMkLst>
        <pc:spChg chg="add del mod">
          <ac:chgData name="Siniša ᵀᴴᴱ ᴼᴿᴵᴳᴵᴻᴬᴸ Wolfenstein" userId="215f646470bc261a" providerId="LiveId" clId="{B8286DF6-407A-4385-9B05-204537352E0F}" dt="2021-03-06T07:26:01.948" v="5577" actId="20577"/>
          <ac:spMkLst>
            <pc:docMk/>
            <pc:sldMk cId="1819275780" sldId="455"/>
            <ac:spMk id="11" creationId="{EF11D8A2-6508-418F-8A4E-B3FB2118CF91}"/>
          </ac:spMkLst>
        </pc:spChg>
        <pc:spChg chg="add del mod">
          <ac:chgData name="Siniša ᵀᴴᴱ ᴼᴿᴵᴳᴵᴻᴬᴸ Wolfenstein" userId="215f646470bc261a" providerId="LiveId" clId="{B8286DF6-407A-4385-9B05-204537352E0F}" dt="2021-03-06T07:25:26.751" v="5517" actId="478"/>
          <ac:spMkLst>
            <pc:docMk/>
            <pc:sldMk cId="1819275780" sldId="455"/>
            <ac:spMk id="12" creationId="{0939CBCC-0238-4436-8BD3-6A4CF1261000}"/>
          </ac:spMkLst>
        </pc:spChg>
        <pc:spChg chg="add del mod">
          <ac:chgData name="Siniša ᵀᴴᴱ ᴼᴿᴵᴳᴵᴻᴬᴸ Wolfenstein" userId="215f646470bc261a" providerId="LiveId" clId="{B8286DF6-407A-4385-9B05-204537352E0F}" dt="2021-03-06T07:25:26.751" v="5517" actId="478"/>
          <ac:spMkLst>
            <pc:docMk/>
            <pc:sldMk cId="1819275780" sldId="455"/>
            <ac:spMk id="13" creationId="{6EE09758-545E-435C-801E-3F528D0E037E}"/>
          </ac:spMkLst>
        </pc:spChg>
        <pc:spChg chg="add del mod">
          <ac:chgData name="Siniša ᵀᴴᴱ ᴼᴿᴵᴳᴵᴻᴬᴸ Wolfenstein" userId="215f646470bc261a" providerId="LiveId" clId="{B8286DF6-407A-4385-9B05-204537352E0F}" dt="2021-03-06T07:25:26.751" v="5517" actId="478"/>
          <ac:spMkLst>
            <pc:docMk/>
            <pc:sldMk cId="1819275780" sldId="455"/>
            <ac:spMk id="15" creationId="{3C7214EC-45A2-434B-BE1C-CDFDEE161C9C}"/>
          </ac:spMkLst>
        </pc:spChg>
        <pc:spChg chg="add del mod">
          <ac:chgData name="Siniša ᵀᴴᴱ ᴼᴿᴵᴳᴵᴻᴬᴸ Wolfenstein" userId="215f646470bc261a" providerId="LiveId" clId="{B8286DF6-407A-4385-9B05-204537352E0F}" dt="2021-03-06T07:25:26.751" v="5517" actId="478"/>
          <ac:spMkLst>
            <pc:docMk/>
            <pc:sldMk cId="1819275780" sldId="455"/>
            <ac:spMk id="18" creationId="{B64B9BD0-282C-4ACE-A237-7FFF290F947E}"/>
          </ac:spMkLst>
        </pc:spChg>
        <pc:spChg chg="add del mod">
          <ac:chgData name="Siniša ᵀᴴᴱ ᴼᴿᴵᴳᴵᴻᴬᴸ Wolfenstein" userId="215f646470bc261a" providerId="LiveId" clId="{B8286DF6-407A-4385-9B05-204537352E0F}" dt="2021-03-06T07:25:26.751" v="5517" actId="478"/>
          <ac:spMkLst>
            <pc:docMk/>
            <pc:sldMk cId="1819275780" sldId="455"/>
            <ac:spMk id="19" creationId="{4A7F4D4A-ECB3-45EF-A372-94D8FCFBE15C}"/>
          </ac:spMkLst>
        </pc:spChg>
        <pc:spChg chg="add del mod">
          <ac:chgData name="Siniša ᵀᴴᴱ ᴼᴿᴵᴳᴵᴻᴬᴸ Wolfenstein" userId="215f646470bc261a" providerId="LiveId" clId="{B8286DF6-407A-4385-9B05-204537352E0F}" dt="2021-03-06T07:25:26.751" v="5517" actId="478"/>
          <ac:spMkLst>
            <pc:docMk/>
            <pc:sldMk cId="1819275780" sldId="455"/>
            <ac:spMk id="20" creationId="{FA8FC85D-C4FF-4A7D-A693-CD2728A09A1A}"/>
          </ac:spMkLst>
        </pc:spChg>
        <pc:spChg chg="del">
          <ac:chgData name="Siniša ᵀᴴᴱ ᴼᴿᴵᴳᴵᴻᴬᴸ Wolfenstein" userId="215f646470bc261a" providerId="LiveId" clId="{B8286DF6-407A-4385-9B05-204537352E0F}" dt="2021-02-27T12:10:21.645" v="2414" actId="478"/>
          <ac:spMkLst>
            <pc:docMk/>
            <pc:sldMk cId="1819275780" sldId="455"/>
            <ac:spMk id="21" creationId="{9DEC4838-8474-4648-BA25-E64B910B6198}"/>
          </ac:spMkLst>
        </pc:spChg>
        <pc:spChg chg="del">
          <ac:chgData name="Siniša ᵀᴴᴱ ᴼᴿᴵᴳᴵᴻᴬᴸ Wolfenstein" userId="215f646470bc261a" providerId="LiveId" clId="{B8286DF6-407A-4385-9B05-204537352E0F}" dt="2021-02-27T12:10:23.838" v="2415" actId="478"/>
          <ac:spMkLst>
            <pc:docMk/>
            <pc:sldMk cId="1819275780" sldId="455"/>
            <ac:spMk id="22" creationId="{4F4F23A6-432F-497D-B3A4-D2F041FC1C58}"/>
          </ac:spMkLst>
        </pc:spChg>
        <pc:picChg chg="mod">
          <ac:chgData name="Siniša ᵀᴴᴱ ᴼᴿᴵᴳᴵᴻᴬᴸ Wolfenstein" userId="215f646470bc261a" providerId="LiveId" clId="{B8286DF6-407A-4385-9B05-204537352E0F}" dt="2021-03-06T07:25:42.238" v="5519" actId="1076"/>
          <ac:picMkLst>
            <pc:docMk/>
            <pc:sldMk cId="1819275780" sldId="455"/>
            <ac:picMk id="3" creationId="{827941F6-3050-41A2-8779-DC0892E81E0B}"/>
          </ac:picMkLst>
        </pc:picChg>
        <pc:picChg chg="mod">
          <ac:chgData name="Siniša ᵀᴴᴱ ᴼᴿᴵᴳᴵᴻᴬᴸ Wolfenstein" userId="215f646470bc261a" providerId="LiveId" clId="{B8286DF6-407A-4385-9B05-204537352E0F}" dt="2021-03-06T07:25:19.522" v="5514" actId="14826"/>
          <ac:picMkLst>
            <pc:docMk/>
            <pc:sldMk cId="1819275780" sldId="455"/>
            <ac:picMk id="4" creationId="{1B2619D9-4F98-4A11-8FFE-57C7EB1F529A}"/>
          </ac:picMkLst>
        </pc:picChg>
      </pc:sldChg>
      <pc:sldChg chg="addSp delSp modSp add delAnim modAnim">
        <pc:chgData name="Siniša ᵀᴴᴱ ᴼᴿᴵᴳᴵᴻᴬᴸ Wolfenstein" userId="215f646470bc261a" providerId="LiveId" clId="{B8286DF6-407A-4385-9B05-204537352E0F}" dt="2021-03-05T17:01:07.191" v="3756" actId="12"/>
        <pc:sldMkLst>
          <pc:docMk/>
          <pc:sldMk cId="4149419338" sldId="464"/>
        </pc:sldMkLst>
        <pc:spChg chg="del">
          <ac:chgData name="Siniša ᵀᴴᴱ ᴼᴿᴵᴳᴵᴻᴬᴸ Wolfenstein" userId="215f646470bc261a" providerId="LiveId" clId="{B8286DF6-407A-4385-9B05-204537352E0F}" dt="2021-03-05T16:52:38.153" v="3077" actId="478"/>
          <ac:spMkLst>
            <pc:docMk/>
            <pc:sldMk cId="4149419338" sldId="464"/>
            <ac:spMk id="5" creationId="{5BF73C81-3ABD-447D-85C3-911046EC09EC}"/>
          </ac:spMkLst>
        </pc:spChg>
        <pc:spChg chg="mod">
          <ac:chgData name="Siniša ᵀᴴᴱ ᴼᴿᴵᴳᴵᴻᴬᴸ Wolfenstein" userId="215f646470bc261a" providerId="LiveId" clId="{B8286DF6-407A-4385-9B05-204537352E0F}" dt="2021-03-05T17:01:07.191" v="3756" actId="12"/>
          <ac:spMkLst>
            <pc:docMk/>
            <pc:sldMk cId="4149419338" sldId="464"/>
            <ac:spMk id="6" creationId="{010AB125-9086-4261-98B4-FC5A0801347C}"/>
          </ac:spMkLst>
        </pc:spChg>
        <pc:picChg chg="mod">
          <ac:chgData name="Siniša ᵀᴴᴱ ᴼᴿᴵᴳᴵᴻᴬᴸ Wolfenstein" userId="215f646470bc261a" providerId="LiveId" clId="{B8286DF6-407A-4385-9B05-204537352E0F}" dt="2021-03-05T17:00:51.688" v="3751" actId="14100"/>
          <ac:picMkLst>
            <pc:docMk/>
            <pc:sldMk cId="4149419338" sldId="464"/>
            <ac:picMk id="2" creationId="{B69E1C10-ACFD-49C4-B019-6B92ED78F85E}"/>
          </ac:picMkLst>
        </pc:picChg>
        <pc:picChg chg="add del mod">
          <ac:chgData name="Siniša ᵀᴴᴱ ᴼᴿᴵᴳᴵᴻᴬᴸ Wolfenstein" userId="215f646470bc261a" providerId="LiveId" clId="{B8286DF6-407A-4385-9B05-204537352E0F}" dt="2021-03-05T17:00:52.252" v="3752"/>
          <ac:picMkLst>
            <pc:docMk/>
            <pc:sldMk cId="4149419338" sldId="464"/>
            <ac:picMk id="3" creationId="{8B37BA18-B7DF-4080-8497-F36272D8E6A6}"/>
          </ac:picMkLst>
        </pc:picChg>
      </pc:sldChg>
    </pc:docChg>
  </pc:docChgLst>
  <pc:docChgLst>
    <pc:chgData name="Siniša Vuksan" userId="3af124f9-b8e7-46e3-9422-21ae1d17ac0b" providerId="ADAL" clId="{60404417-70EA-4562-99B0-FF0AA0CDD73A}"/>
    <pc:docChg chg="undo custSel addSld delSld modSld sldOrd">
      <pc:chgData name="Siniša Vuksan" userId="3af124f9-b8e7-46e3-9422-21ae1d17ac0b" providerId="ADAL" clId="{60404417-70EA-4562-99B0-FF0AA0CDD73A}" dt="2021-01-15T15:59:55.683" v="4061"/>
      <pc:docMkLst>
        <pc:docMk/>
      </pc:docMkLst>
      <pc:sldChg chg="modSp">
        <pc:chgData name="Siniša Vuksan" userId="3af124f9-b8e7-46e3-9422-21ae1d17ac0b" providerId="ADAL" clId="{60404417-70EA-4562-99B0-FF0AA0CDD73A}" dt="2021-01-15T13:14:11.984" v="41" actId="20577"/>
        <pc:sldMkLst>
          <pc:docMk/>
          <pc:sldMk cId="1473559465" sldId="256"/>
        </pc:sldMkLst>
        <pc:spChg chg="mod">
          <ac:chgData name="Siniša Vuksan" userId="3af124f9-b8e7-46e3-9422-21ae1d17ac0b" providerId="ADAL" clId="{60404417-70EA-4562-99B0-FF0AA0CDD73A}" dt="2021-01-15T13:14:03.700" v="23" actId="20577"/>
          <ac:spMkLst>
            <pc:docMk/>
            <pc:sldMk cId="1473559465" sldId="256"/>
            <ac:spMk id="2" creationId="{B16DF7CC-7E41-46FD-AD7B-E6616659F8A6}"/>
          </ac:spMkLst>
        </pc:spChg>
        <pc:spChg chg="mod">
          <ac:chgData name="Siniša Vuksan" userId="3af124f9-b8e7-46e3-9422-21ae1d17ac0b" providerId="ADAL" clId="{60404417-70EA-4562-99B0-FF0AA0CDD73A}" dt="2021-01-15T13:14:11.984" v="41" actId="20577"/>
          <ac:spMkLst>
            <pc:docMk/>
            <pc:sldMk cId="1473559465" sldId="256"/>
            <ac:spMk id="3" creationId="{1DEA2198-4687-4966-8D99-48F3FDF0BDE4}"/>
          </ac:spMkLst>
        </pc:spChg>
      </pc:sldChg>
      <pc:sldChg chg="addSp delSp modSp ord delAnim modAnim">
        <pc:chgData name="Siniša Vuksan" userId="3af124f9-b8e7-46e3-9422-21ae1d17ac0b" providerId="ADAL" clId="{60404417-70EA-4562-99B0-FF0AA0CDD73A}" dt="2021-01-15T15:19:46.773" v="2789" actId="14100"/>
        <pc:sldMkLst>
          <pc:docMk/>
          <pc:sldMk cId="2263245869" sldId="329"/>
        </pc:sldMkLst>
        <pc:spChg chg="mod">
          <ac:chgData name="Siniša Vuksan" userId="3af124f9-b8e7-46e3-9422-21ae1d17ac0b" providerId="ADAL" clId="{60404417-70EA-4562-99B0-FF0AA0CDD73A}" dt="2021-01-15T15:12:34.522" v="2582" actId="20577"/>
          <ac:spMkLst>
            <pc:docMk/>
            <pc:sldMk cId="2263245869" sldId="329"/>
            <ac:spMk id="7" creationId="{0256D9EB-C20B-45FA-9F3D-124012366C9E}"/>
          </ac:spMkLst>
        </pc:spChg>
        <pc:spChg chg="mod">
          <ac:chgData name="Siniša Vuksan" userId="3af124f9-b8e7-46e3-9422-21ae1d17ac0b" providerId="ADAL" clId="{60404417-70EA-4562-99B0-FF0AA0CDD73A}" dt="2021-01-15T15:14:41.234" v="2710" actId="14100"/>
          <ac:spMkLst>
            <pc:docMk/>
            <pc:sldMk cId="2263245869" sldId="329"/>
            <ac:spMk id="8" creationId="{3F78CB02-FC75-44F9-993A-F46B14060D86}"/>
          </ac:spMkLst>
        </pc:spChg>
        <pc:spChg chg="del">
          <ac:chgData name="Siniša Vuksan" userId="3af124f9-b8e7-46e3-9422-21ae1d17ac0b" providerId="ADAL" clId="{60404417-70EA-4562-99B0-FF0AA0CDD73A}" dt="2021-01-15T15:13:45.613" v="2591" actId="478"/>
          <ac:spMkLst>
            <pc:docMk/>
            <pc:sldMk cId="2263245869" sldId="329"/>
            <ac:spMk id="9" creationId="{EABD6068-0838-46E1-B65C-6C7AE1A0E919}"/>
          </ac:spMkLst>
        </pc:spChg>
        <pc:spChg chg="del">
          <ac:chgData name="Siniša Vuksan" userId="3af124f9-b8e7-46e3-9422-21ae1d17ac0b" providerId="ADAL" clId="{60404417-70EA-4562-99B0-FF0AA0CDD73A}" dt="2021-01-15T15:13:53.331" v="2596" actId="478"/>
          <ac:spMkLst>
            <pc:docMk/>
            <pc:sldMk cId="2263245869" sldId="329"/>
            <ac:spMk id="10" creationId="{F36C8F98-39BD-4CF4-A339-73BC23FE4BEA}"/>
          </ac:spMkLst>
        </pc:spChg>
        <pc:spChg chg="del">
          <ac:chgData name="Siniša Vuksan" userId="3af124f9-b8e7-46e3-9422-21ae1d17ac0b" providerId="ADAL" clId="{60404417-70EA-4562-99B0-FF0AA0CDD73A}" dt="2021-01-15T15:13:49.979" v="2594" actId="478"/>
          <ac:spMkLst>
            <pc:docMk/>
            <pc:sldMk cId="2263245869" sldId="329"/>
            <ac:spMk id="11" creationId="{A8EF68EF-B50F-4240-88E3-9C1A0E52CC5D}"/>
          </ac:spMkLst>
        </pc:spChg>
        <pc:spChg chg="del">
          <ac:chgData name="Siniša Vuksan" userId="3af124f9-b8e7-46e3-9422-21ae1d17ac0b" providerId="ADAL" clId="{60404417-70EA-4562-99B0-FF0AA0CDD73A}" dt="2021-01-15T15:13:47.036" v="2592" actId="478"/>
          <ac:spMkLst>
            <pc:docMk/>
            <pc:sldMk cId="2263245869" sldId="329"/>
            <ac:spMk id="12" creationId="{26FBA321-D59E-40B9-B1F6-E7EA2F996356}"/>
          </ac:spMkLst>
        </pc:spChg>
        <pc:spChg chg="del">
          <ac:chgData name="Siniša Vuksan" userId="3af124f9-b8e7-46e3-9422-21ae1d17ac0b" providerId="ADAL" clId="{60404417-70EA-4562-99B0-FF0AA0CDD73A}" dt="2021-01-15T15:13:51.448" v="2595" actId="478"/>
          <ac:spMkLst>
            <pc:docMk/>
            <pc:sldMk cId="2263245869" sldId="329"/>
            <ac:spMk id="13" creationId="{33965EE7-2F2E-469F-B514-6D40105D33B8}"/>
          </ac:spMkLst>
        </pc:spChg>
        <pc:spChg chg="mod">
          <ac:chgData name="Siniša Vuksan" userId="3af124f9-b8e7-46e3-9422-21ae1d17ac0b" providerId="ADAL" clId="{60404417-70EA-4562-99B0-FF0AA0CDD73A}" dt="2021-01-15T15:16:09.390" v="2734" actId="5793"/>
          <ac:spMkLst>
            <pc:docMk/>
            <pc:sldMk cId="2263245869" sldId="329"/>
            <ac:spMk id="14" creationId="{FC264BE8-0BA8-4F56-B1B2-C7642C313C7D}"/>
          </ac:spMkLst>
        </pc:spChg>
        <pc:spChg chg="del">
          <ac:chgData name="Siniša Vuksan" userId="3af124f9-b8e7-46e3-9422-21ae1d17ac0b" providerId="ADAL" clId="{60404417-70EA-4562-99B0-FF0AA0CDD73A}" dt="2021-01-15T15:13:48.595" v="2593" actId="478"/>
          <ac:spMkLst>
            <pc:docMk/>
            <pc:sldMk cId="2263245869" sldId="329"/>
            <ac:spMk id="15" creationId="{E493F4ED-B3D9-41E1-AE54-7776CBEF4EE2}"/>
          </ac:spMkLst>
        </pc:spChg>
        <pc:spChg chg="add mod">
          <ac:chgData name="Siniša Vuksan" userId="3af124f9-b8e7-46e3-9422-21ae1d17ac0b" providerId="ADAL" clId="{60404417-70EA-4562-99B0-FF0AA0CDD73A}" dt="2021-01-15T15:16:39.339" v="2737"/>
          <ac:spMkLst>
            <pc:docMk/>
            <pc:sldMk cId="2263245869" sldId="329"/>
            <ac:spMk id="16" creationId="{1FFA048D-3C06-411F-97D1-0527022C6F29}"/>
          </ac:spMkLst>
        </pc:spChg>
        <pc:spChg chg="add mod">
          <ac:chgData name="Siniša Vuksan" userId="3af124f9-b8e7-46e3-9422-21ae1d17ac0b" providerId="ADAL" clId="{60404417-70EA-4562-99B0-FF0AA0CDD73A}" dt="2021-01-15T15:19:46.773" v="2789" actId="14100"/>
          <ac:spMkLst>
            <pc:docMk/>
            <pc:sldMk cId="2263245869" sldId="329"/>
            <ac:spMk id="17" creationId="{EA20E0CE-0EED-44D0-BBF1-13F182604E49}"/>
          </ac:spMkLst>
        </pc:spChg>
        <pc:picChg chg="mod">
          <ac:chgData name="Siniša Vuksan" userId="3af124f9-b8e7-46e3-9422-21ae1d17ac0b" providerId="ADAL" clId="{60404417-70EA-4562-99B0-FF0AA0CDD73A}" dt="2021-01-15T15:15:28.759" v="2727" actId="1038"/>
          <ac:picMkLst>
            <pc:docMk/>
            <pc:sldMk cId="2263245869" sldId="329"/>
            <ac:picMk id="2" creationId="{79AB126F-5218-4223-8FB3-6BD5D18FF2B3}"/>
          </ac:picMkLst>
        </pc:picChg>
        <pc:picChg chg="mod">
          <ac:chgData name="Siniša Vuksan" userId="3af124f9-b8e7-46e3-9422-21ae1d17ac0b" providerId="ADAL" clId="{60404417-70EA-4562-99B0-FF0AA0CDD73A}" dt="2021-01-15T15:13:05.118" v="2585" actId="14100"/>
          <ac:picMkLst>
            <pc:docMk/>
            <pc:sldMk cId="2263245869" sldId="329"/>
            <ac:picMk id="4" creationId="{1B2619D9-4F98-4A11-8FFE-57C7EB1F529A}"/>
          </ac:picMkLst>
        </pc:picChg>
      </pc:sldChg>
      <pc:sldChg chg="addSp delSp modSp delAnim modAnim">
        <pc:chgData name="Siniša Vuksan" userId="3af124f9-b8e7-46e3-9422-21ae1d17ac0b" providerId="ADAL" clId="{60404417-70EA-4562-99B0-FF0AA0CDD73A}" dt="2021-01-15T15:56:32.794" v="4043"/>
        <pc:sldMkLst>
          <pc:docMk/>
          <pc:sldMk cId="386841859" sldId="436"/>
        </pc:sldMkLst>
        <pc:spChg chg="mod">
          <ac:chgData name="Siniša Vuksan" userId="3af124f9-b8e7-46e3-9422-21ae1d17ac0b" providerId="ADAL" clId="{60404417-70EA-4562-99B0-FF0AA0CDD73A}" dt="2021-01-15T14:39:22.717" v="793" actId="14100"/>
          <ac:spMkLst>
            <pc:docMk/>
            <pc:sldMk cId="386841859" sldId="436"/>
            <ac:spMk id="6" creationId="{010AB125-9086-4261-98B4-FC5A0801347C}"/>
          </ac:spMkLst>
        </pc:spChg>
        <pc:spChg chg="mod">
          <ac:chgData name="Siniša Vuksan" userId="3af124f9-b8e7-46e3-9422-21ae1d17ac0b" providerId="ADAL" clId="{60404417-70EA-4562-99B0-FF0AA0CDD73A}" dt="2021-01-15T14:37:04.928" v="705" actId="20577"/>
          <ac:spMkLst>
            <pc:docMk/>
            <pc:sldMk cId="386841859" sldId="436"/>
            <ac:spMk id="7" creationId="{0256D9EB-C20B-45FA-9F3D-124012366C9E}"/>
          </ac:spMkLst>
        </pc:spChg>
        <pc:spChg chg="del">
          <ac:chgData name="Siniša Vuksan" userId="3af124f9-b8e7-46e3-9422-21ae1d17ac0b" providerId="ADAL" clId="{60404417-70EA-4562-99B0-FF0AA0CDD73A}" dt="2021-01-15T14:39:45.924" v="797" actId="478"/>
          <ac:spMkLst>
            <pc:docMk/>
            <pc:sldMk cId="386841859" sldId="436"/>
            <ac:spMk id="8" creationId="{E221FC19-7453-417E-B0EF-5538282095E6}"/>
          </ac:spMkLst>
        </pc:spChg>
        <pc:spChg chg="add mod">
          <ac:chgData name="Siniša Vuksan" userId="3af124f9-b8e7-46e3-9422-21ae1d17ac0b" providerId="ADAL" clId="{60404417-70EA-4562-99B0-FF0AA0CDD73A}" dt="2021-01-15T14:40:32.015" v="902" actId="20577"/>
          <ac:spMkLst>
            <pc:docMk/>
            <pc:sldMk cId="386841859" sldId="436"/>
            <ac:spMk id="9" creationId="{8486D2A1-1A1D-4F81-AD96-A31FD4BA98EC}"/>
          </ac:spMkLst>
        </pc:spChg>
        <pc:spChg chg="add mod">
          <ac:chgData name="Siniša Vuksan" userId="3af124f9-b8e7-46e3-9422-21ae1d17ac0b" providerId="ADAL" clId="{60404417-70EA-4562-99B0-FF0AA0CDD73A}" dt="2021-01-15T14:42:38.605" v="1048" actId="1076"/>
          <ac:spMkLst>
            <pc:docMk/>
            <pc:sldMk cId="386841859" sldId="436"/>
            <ac:spMk id="10" creationId="{A492F1F3-9211-4AB7-BF4C-4050DD0C9DE1}"/>
          </ac:spMkLst>
        </pc:spChg>
        <pc:picChg chg="mod">
          <ac:chgData name="Siniša Vuksan" userId="3af124f9-b8e7-46e3-9422-21ae1d17ac0b" providerId="ADAL" clId="{60404417-70EA-4562-99B0-FF0AA0CDD73A}" dt="2021-01-15T14:38:44.512" v="712" actId="1076"/>
          <ac:picMkLst>
            <pc:docMk/>
            <pc:sldMk cId="386841859" sldId="436"/>
            <ac:picMk id="2" creationId="{79AB126F-5218-4223-8FB3-6BD5D18FF2B3}"/>
          </ac:picMkLst>
        </pc:picChg>
        <pc:picChg chg="add mod">
          <ac:chgData name="Siniša Vuksan" userId="3af124f9-b8e7-46e3-9422-21ae1d17ac0b" providerId="ADAL" clId="{60404417-70EA-4562-99B0-FF0AA0CDD73A}" dt="2021-01-15T14:41:19.585" v="916" actId="1038"/>
          <ac:picMkLst>
            <pc:docMk/>
            <pc:sldMk cId="386841859" sldId="436"/>
            <ac:picMk id="3" creationId="{F729F179-47B6-4650-BBC4-F414687941C1}"/>
          </ac:picMkLst>
        </pc:picChg>
        <pc:picChg chg="mod">
          <ac:chgData name="Siniša Vuksan" userId="3af124f9-b8e7-46e3-9422-21ae1d17ac0b" providerId="ADAL" clId="{60404417-70EA-4562-99B0-FF0AA0CDD73A}" dt="2021-01-15T14:39:48.939" v="798" actId="1076"/>
          <ac:picMkLst>
            <pc:docMk/>
            <pc:sldMk cId="386841859" sldId="436"/>
            <ac:picMk id="4" creationId="{1B2619D9-4F98-4A11-8FFE-57C7EB1F529A}"/>
          </ac:picMkLst>
        </pc:picChg>
      </pc:sldChg>
      <pc:sldChg chg="addSp modSp ord modAnim">
        <pc:chgData name="Siniša Vuksan" userId="3af124f9-b8e7-46e3-9422-21ae1d17ac0b" providerId="ADAL" clId="{60404417-70EA-4562-99B0-FF0AA0CDD73A}" dt="2021-01-15T14:52:08.224" v="1568" actId="14100"/>
        <pc:sldMkLst>
          <pc:docMk/>
          <pc:sldMk cId="369717677" sldId="440"/>
        </pc:sldMkLst>
        <pc:spChg chg="mod">
          <ac:chgData name="Siniša Vuksan" userId="3af124f9-b8e7-46e3-9422-21ae1d17ac0b" providerId="ADAL" clId="{60404417-70EA-4562-99B0-FF0AA0CDD73A}" dt="2021-01-15T14:52:08.224" v="1568" actId="14100"/>
          <ac:spMkLst>
            <pc:docMk/>
            <pc:sldMk cId="369717677" sldId="440"/>
            <ac:spMk id="6" creationId="{010AB125-9086-4261-98B4-FC5A0801347C}"/>
          </ac:spMkLst>
        </pc:spChg>
        <pc:picChg chg="add mod">
          <ac:chgData name="Siniša Vuksan" userId="3af124f9-b8e7-46e3-9422-21ae1d17ac0b" providerId="ADAL" clId="{60404417-70EA-4562-99B0-FF0AA0CDD73A}" dt="2021-01-15T14:44:20.688" v="1065" actId="208"/>
          <ac:picMkLst>
            <pc:docMk/>
            <pc:sldMk cId="369717677" sldId="440"/>
            <ac:picMk id="2" creationId="{B69E1C10-ACFD-49C4-B019-6B92ED78F85E}"/>
          </ac:picMkLst>
        </pc:picChg>
        <pc:picChg chg="mod">
          <ac:chgData name="Siniša Vuksan" userId="3af124f9-b8e7-46e3-9422-21ae1d17ac0b" providerId="ADAL" clId="{60404417-70EA-4562-99B0-FF0AA0CDD73A}" dt="2021-01-15T14:43:27.576" v="1057" actId="1037"/>
          <ac:picMkLst>
            <pc:docMk/>
            <pc:sldMk cId="369717677" sldId="440"/>
            <ac:picMk id="4" creationId="{1B2619D9-4F98-4A11-8FFE-57C7EB1F529A}"/>
          </ac:picMkLst>
        </pc:picChg>
      </pc:sldChg>
      <pc:sldChg chg="delSp modSp add delAnim modAnim">
        <pc:chgData name="Siniša Vuksan" userId="3af124f9-b8e7-46e3-9422-21ae1d17ac0b" providerId="ADAL" clId="{60404417-70EA-4562-99B0-FF0AA0CDD73A}" dt="2021-01-15T15:53:32.226" v="4042" actId="20577"/>
        <pc:sldMkLst>
          <pc:docMk/>
          <pc:sldMk cId="1819275780" sldId="455"/>
        </pc:sldMkLst>
        <pc:spChg chg="del">
          <ac:chgData name="Siniša Vuksan" userId="3af124f9-b8e7-46e3-9422-21ae1d17ac0b" providerId="ADAL" clId="{60404417-70EA-4562-99B0-FF0AA0CDD73A}" dt="2021-01-15T15:52:08.397" v="4018" actId="478"/>
          <ac:spMkLst>
            <pc:docMk/>
            <pc:sldMk cId="1819275780" sldId="455"/>
            <ac:spMk id="7" creationId="{0256D9EB-C20B-45FA-9F3D-124012366C9E}"/>
          </ac:spMkLst>
        </pc:spChg>
        <pc:spChg chg="del">
          <ac:chgData name="Siniša Vuksan" userId="3af124f9-b8e7-46e3-9422-21ae1d17ac0b" providerId="ADAL" clId="{60404417-70EA-4562-99B0-FF0AA0CDD73A}" dt="2021-01-15T15:52:19.426" v="4021" actId="478"/>
          <ac:spMkLst>
            <pc:docMk/>
            <pc:sldMk cId="1819275780" sldId="455"/>
            <ac:spMk id="9" creationId="{DC38565F-6EB7-4666-B45F-09AD290F892F}"/>
          </ac:spMkLst>
        </pc:spChg>
        <pc:spChg chg="mod">
          <ac:chgData name="Siniša Vuksan" userId="3af124f9-b8e7-46e3-9422-21ae1d17ac0b" providerId="ADAL" clId="{60404417-70EA-4562-99B0-FF0AA0CDD73A}" dt="2021-01-15T15:53:32.226" v="4042" actId="20577"/>
          <ac:spMkLst>
            <pc:docMk/>
            <pc:sldMk cId="1819275780" sldId="455"/>
            <ac:spMk id="11" creationId="{EF11D8A2-6508-418F-8A4E-B3FB2118CF91}"/>
          </ac:spMkLst>
        </pc:spChg>
        <pc:picChg chg="mod">
          <ac:chgData name="Siniša Vuksan" userId="3af124f9-b8e7-46e3-9422-21ae1d17ac0b" providerId="ADAL" clId="{60404417-70EA-4562-99B0-FF0AA0CDD73A}" dt="2021-01-15T15:52:21.947" v="4022" actId="1076"/>
          <ac:picMkLst>
            <pc:docMk/>
            <pc:sldMk cId="1819275780" sldId="455"/>
            <ac:picMk id="4" creationId="{1B2619D9-4F98-4A11-8FFE-57C7EB1F529A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DD6CAB6-5441-4599-A8D4-D4E76FCB98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825DCF62-B398-476F-9E88-B213C19552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745F8648-0AC4-4D90-9871-5ABA98069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20.3.2021.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E5B37978-18FC-48C9-B30D-5F0F720AE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2C7BC8A0-2A16-423B-937E-095D605D7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25973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D61DBCC-C971-45FA-9EA1-2C8AFDA7C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0660943C-33C2-45D4-A5A5-EF583CCD74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8A186C5B-2312-4523-8069-0C5E43F844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20.3.2021.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86D24B6-859D-4111-8E17-CDA0A75E2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AAF0501D-A1E8-42A9-9581-0F1D54F9E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080487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>
            <a:extLst>
              <a:ext uri="{FF2B5EF4-FFF2-40B4-BE49-F238E27FC236}">
                <a16:creationId xmlns:a16="http://schemas.microsoft.com/office/drawing/2014/main" id="{8BFF832B-F90F-441C-BDE6-073FC1A3A1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06A0C9CD-0A0A-4A25-B9D6-1E8A9E7A60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D93E8CBB-BFEA-4E4F-B868-DEC924AC87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20.3.2021.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445082C0-3A92-460B-8337-5853ABC69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D3B84FC0-4278-48E5-AB5A-B85EE4912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810285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50DEE01-12F0-4218-A670-C057371647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F9F56EFB-BCAC-46F0-88BB-00213CA35A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84A2E2C-61A4-4B17-AFDD-447C1ADD0C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20.3.2021.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895E260F-3424-41EE-90DA-E09B6E5E4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74E739F-0A00-481C-808E-8EA1982E6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22371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BA38AEC-140B-41A3-83CE-EAD58C6E6B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B5A20F4F-B3ED-400A-B24C-1414471F3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A1BAF0F-872D-4F6C-BD2B-535EA50CA0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20.3.2021.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08916E41-8E75-406C-9E68-205450331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A860865-0820-4D07-83EC-2DE124887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73444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FF400A4-EF7A-4EB3-A50C-1C9D46C2C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A3658BF5-7FC4-486D-9D6E-F28EBAD3B7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18176D8D-8622-4F6A-98A1-FFDB350BDF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CB8FF0E0-A96E-41FE-8994-7BC96C0442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20.3.2021.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E3A05D16-C556-48C5-898E-BBA993205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F7A69F17-010E-4932-914B-A9E129DAD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25202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D8C8E65-0D63-429D-904C-11EA3CF1E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69E278DA-D9E4-4CA9-BB35-E2C1F552A4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E6E1C55E-3E0A-45CB-80B6-29B2B2CE09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F8B5F8F7-B6E9-4E20-A02C-0E07273917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>
            <a:extLst>
              <a:ext uri="{FF2B5EF4-FFF2-40B4-BE49-F238E27FC236}">
                <a16:creationId xmlns:a16="http://schemas.microsoft.com/office/drawing/2014/main" id="{88C3C540-9CD0-4695-B133-5A9F34CA1A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>
            <a:extLst>
              <a:ext uri="{FF2B5EF4-FFF2-40B4-BE49-F238E27FC236}">
                <a16:creationId xmlns:a16="http://schemas.microsoft.com/office/drawing/2014/main" id="{A4675D49-A2C9-47F8-B658-A0B5BCC64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20.3.2021.</a:t>
            </a:fld>
            <a:endParaRPr lang="hr-HR"/>
          </a:p>
        </p:txBody>
      </p:sp>
      <p:sp>
        <p:nvSpPr>
          <p:cNvPr id="8" name="Rezervirano mjesto podnožja 7">
            <a:extLst>
              <a:ext uri="{FF2B5EF4-FFF2-40B4-BE49-F238E27FC236}">
                <a16:creationId xmlns:a16="http://schemas.microsoft.com/office/drawing/2014/main" id="{22D45190-C6E5-4B98-AF4C-670A83220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>
            <a:extLst>
              <a:ext uri="{FF2B5EF4-FFF2-40B4-BE49-F238E27FC236}">
                <a16:creationId xmlns:a16="http://schemas.microsoft.com/office/drawing/2014/main" id="{A928B831-D472-4E9B-BDF9-127C5B5BA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68564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F22DAB5-ECF8-4C8B-9284-9A768DDE5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datuma 2">
            <a:extLst>
              <a:ext uri="{FF2B5EF4-FFF2-40B4-BE49-F238E27FC236}">
                <a16:creationId xmlns:a16="http://schemas.microsoft.com/office/drawing/2014/main" id="{9BDEFBF9-BFFE-4685-B8DB-08DF78327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20.3.2021.</a:t>
            </a:fld>
            <a:endParaRPr lang="hr-HR"/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id="{48BDB420-698D-4FD6-9BCE-933C5BE5B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id="{A64B4EF5-3D49-46A7-867F-7BF38A2C1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04373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>
            <a:extLst>
              <a:ext uri="{FF2B5EF4-FFF2-40B4-BE49-F238E27FC236}">
                <a16:creationId xmlns:a16="http://schemas.microsoft.com/office/drawing/2014/main" id="{18B522E8-94C3-497E-9515-2464F4EB4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20.3.2021.</a:t>
            </a:fld>
            <a:endParaRPr lang="hr-HR"/>
          </a:p>
        </p:txBody>
      </p:sp>
      <p:sp>
        <p:nvSpPr>
          <p:cNvPr id="3" name="Rezervirano mjesto podnožja 2">
            <a:extLst>
              <a:ext uri="{FF2B5EF4-FFF2-40B4-BE49-F238E27FC236}">
                <a16:creationId xmlns:a16="http://schemas.microsoft.com/office/drawing/2014/main" id="{1E29E425-E355-4002-A1E9-FD1851CAD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:a16="http://schemas.microsoft.com/office/drawing/2014/main" id="{5B217C31-9C02-48F3-A193-6E5B1187A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17906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71662CF-0945-4F8D-A889-F95805BCB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CDE1B38E-C61F-4162-BEF8-2D1F3408A4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805CB7DF-1634-4233-86F2-7AA36D2C3A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FD8CCF68-592E-4973-B04C-64EC759C1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20.3.2021.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8DA68B31-02DF-406E-AC7D-302C7C7165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71A17FC2-55A1-48B3-978B-33BD5398B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25095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ADC7390-C9D2-4513-A57A-C9A272CAD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like 2">
            <a:extLst>
              <a:ext uri="{FF2B5EF4-FFF2-40B4-BE49-F238E27FC236}">
                <a16:creationId xmlns:a16="http://schemas.microsoft.com/office/drawing/2014/main" id="{B6F32F34-B611-4B3D-B052-D735148E39F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E161115B-474D-4633-BABE-90D7E32B9C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CD533EC9-5F15-4135-9402-DDB327BA8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20.3.2021.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1BE3D81E-FE89-411B-887D-0E513D11D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4EE1E0C0-36A8-4E85-8FC4-4E07C131D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8669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>
            <a:extLst>
              <a:ext uri="{FF2B5EF4-FFF2-40B4-BE49-F238E27FC236}">
                <a16:creationId xmlns:a16="http://schemas.microsoft.com/office/drawing/2014/main" id="{83698655-B947-4CE6-9E56-FB3E567E4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46C3724C-2207-43DC-BC59-398DCF661D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5FB41622-4652-426C-8FBB-EE8B2A3408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1C541F-3958-4ACD-9A42-0DEFED04E85B}" type="datetimeFigureOut">
              <a:rPr lang="hr-HR" smtClean="0"/>
              <a:t>20.3.2021.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A58F2BC-D5C8-49ED-8FB4-D39D29C814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1F7A62B-11DC-4C81-A486-6B7004460F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245424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ordwall.net/play/847/353/834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canva.com/" TargetMode="External"/><Relationship Id="rId4" Type="http://schemas.openxmlformats.org/officeDocument/2006/relationships/hyperlink" Target="https://jamboard.google.com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s://www.e-sfera.hr/dodatni-digitalni-sadrzaji/ad6bdda6-8715-4891-97c7-fc25b9bcab20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e-sfera.hr/dodatni-digitalni-sadrzaji/4387113c-13a5-4e41-af0e-920e4a94554f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B16DF7CC-7E41-46FD-AD7B-E6616659F8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29123" y="1461636"/>
            <a:ext cx="8643937" cy="2387600"/>
          </a:xfrm>
        </p:spPr>
        <p:txBody>
          <a:bodyPr>
            <a:normAutofit/>
          </a:bodyPr>
          <a:lstStyle/>
          <a:p>
            <a:pPr algn="r"/>
            <a:r>
              <a:rPr lang="hr-HR" sz="4400" b="1" dirty="0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UNIT 5; </a:t>
            </a:r>
            <a:br>
              <a:rPr lang="hr-HR" sz="4400" b="1" u="sng" dirty="0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</a:br>
            <a:r>
              <a:rPr lang="hr-HR" sz="4400" b="1" u="sng" dirty="0" err="1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It</a:t>
            </a:r>
            <a:r>
              <a:rPr lang="hr-HR" sz="4400" b="1" u="sng" dirty="0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 </a:t>
            </a:r>
            <a:r>
              <a:rPr lang="hr-HR" sz="4400" b="1" u="sng" dirty="0" err="1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takes</a:t>
            </a:r>
            <a:r>
              <a:rPr lang="hr-HR" sz="4400" b="1" u="sng" dirty="0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 </a:t>
            </a:r>
            <a:r>
              <a:rPr lang="hr-HR" sz="4400" b="1" u="sng" dirty="0" err="1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drive</a:t>
            </a:r>
            <a:endParaRPr lang="hr-HR" sz="4400" b="1" u="sng" dirty="0">
              <a:solidFill>
                <a:schemeClr val="accent2"/>
              </a:solidFill>
              <a:latin typeface="+mn-lt"/>
              <a:ea typeface="Cambria" panose="02040503050406030204" pitchFamily="18" charset="0"/>
            </a:endParaRP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1DEA2198-4687-4966-8D99-48F3FDF0BD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05850" y="3309756"/>
            <a:ext cx="6367210" cy="1655762"/>
          </a:xfrm>
        </p:spPr>
        <p:txBody>
          <a:bodyPr anchor="ctr" anchorCtr="0">
            <a:normAutofit/>
          </a:bodyPr>
          <a:lstStyle/>
          <a:p>
            <a:pPr algn="r"/>
            <a:r>
              <a:rPr lang="hr-HR" sz="4400" dirty="0" err="1">
                <a:ea typeface="Cambria" panose="02040503050406030204" pitchFamily="18" charset="0"/>
                <a:cs typeface="+mj-cs"/>
              </a:rPr>
              <a:t>Gender</a:t>
            </a:r>
            <a:r>
              <a:rPr lang="hr-HR" sz="4400" dirty="0">
                <a:ea typeface="Cambria" panose="02040503050406030204" pitchFamily="18" charset="0"/>
                <a:cs typeface="+mj-cs"/>
              </a:rPr>
              <a:t> (</a:t>
            </a:r>
            <a:r>
              <a:rPr lang="hr-HR" sz="4400" dirty="0" err="1">
                <a:ea typeface="Cambria" panose="02040503050406030204" pitchFamily="18" charset="0"/>
                <a:cs typeface="+mj-cs"/>
              </a:rPr>
              <a:t>in</a:t>
            </a:r>
            <a:r>
              <a:rPr lang="hr-HR" sz="4400" dirty="0">
                <a:ea typeface="Cambria" panose="02040503050406030204" pitchFamily="18" charset="0"/>
                <a:cs typeface="+mj-cs"/>
              </a:rPr>
              <a:t>)</a:t>
            </a:r>
            <a:r>
              <a:rPr lang="hr-HR" sz="4400" dirty="0" err="1">
                <a:ea typeface="Cambria" panose="02040503050406030204" pitchFamily="18" charset="0"/>
                <a:cs typeface="+mj-cs"/>
              </a:rPr>
              <a:t>equality</a:t>
            </a:r>
            <a:endParaRPr lang="hr-HR" sz="4400" dirty="0">
              <a:ea typeface="Cambria" panose="02040503050406030204" pitchFamily="18" charset="0"/>
              <a:cs typeface="+mj-cs"/>
            </a:endParaRP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BBF4E359-F972-4AC7-A8E6-4578E918FA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5118" y="1265322"/>
            <a:ext cx="3297260" cy="4410000"/>
          </a:xfrm>
          <a:prstGeom prst="rect">
            <a:avLst/>
          </a:prstGeom>
        </p:spPr>
      </p:pic>
      <p:pic>
        <p:nvPicPr>
          <p:cNvPr id="5" name="Slika 4">
            <a:extLst>
              <a:ext uri="{FF2B5EF4-FFF2-40B4-BE49-F238E27FC236}">
                <a16:creationId xmlns:a16="http://schemas.microsoft.com/office/drawing/2014/main" id="{18265CAC-98F9-4759-8430-FB78BED8A4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9360" y="4581074"/>
            <a:ext cx="5882640" cy="1094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559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4" y="-1540"/>
            <a:ext cx="5122541" cy="6859540"/>
          </a:xfrm>
          <a:prstGeom prst="rect">
            <a:avLst/>
          </a:prstGeom>
        </p:spPr>
      </p:pic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id="{0256D9EB-C20B-45FA-9F3D-124012366C9E}"/>
              </a:ext>
            </a:extLst>
          </p:cNvPr>
          <p:cNvSpPr txBox="1">
            <a:spLocks/>
          </p:cNvSpPr>
          <p:nvPr/>
        </p:nvSpPr>
        <p:spPr>
          <a:xfrm>
            <a:off x="5122256" y="-26408"/>
            <a:ext cx="6019800" cy="951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hr-HR" sz="2000" b="1" dirty="0"/>
              <a:t>Open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exercise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62.</a:t>
            </a:r>
            <a:br>
              <a:rPr lang="hr-HR" sz="2000" b="1" dirty="0"/>
            </a:br>
            <a:endParaRPr lang="hr-HR" sz="2000" i="1" dirty="0"/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79AB126F-5218-4223-8FB3-6BD5D18FF2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229" y="0"/>
            <a:ext cx="9437946" cy="6882868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3F78CB02-FC75-44F9-993A-F46B14060D86}"/>
              </a:ext>
            </a:extLst>
          </p:cNvPr>
          <p:cNvSpPr txBox="1">
            <a:spLocks/>
          </p:cNvSpPr>
          <p:nvPr/>
        </p:nvSpPr>
        <p:spPr>
          <a:xfrm>
            <a:off x="9705629" y="1487606"/>
            <a:ext cx="2475597" cy="53952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Parents sometimes say things that make children feel bad about themselves. Read these sentences and match them with the statements about what they are doing (and they shouldn’t).</a:t>
            </a:r>
            <a:br>
              <a:rPr lang="hr-HR" sz="2000" b="1" dirty="0"/>
            </a:br>
            <a:r>
              <a:rPr lang="hr-HR" sz="2000" i="1" dirty="0"/>
              <a:t>Roditelji ponekad kažu stvari zbog kojih se djeca osjećaju loše. Pročitaj rečenice i spoji ih sa tvrdnjama u drugom stupcu.</a:t>
            </a:r>
            <a:endParaRPr lang="hr-HR" sz="2400" b="1" dirty="0"/>
          </a:p>
        </p:txBody>
      </p:sp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1CAECAD2-502C-4C36-A74E-F9D4D63EBA6B}"/>
              </a:ext>
            </a:extLst>
          </p:cNvPr>
          <p:cNvSpPr txBox="1">
            <a:spLocks/>
          </p:cNvSpPr>
          <p:nvPr/>
        </p:nvSpPr>
        <p:spPr>
          <a:xfrm>
            <a:off x="5606572" y="4983452"/>
            <a:ext cx="754846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400" i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9" name="Rezervirano mjesto sadržaja 2">
            <a:extLst>
              <a:ext uri="{FF2B5EF4-FFF2-40B4-BE49-F238E27FC236}">
                <a16:creationId xmlns:a16="http://schemas.microsoft.com/office/drawing/2014/main" id="{BBCD7DE7-884B-44FB-8C28-6504005E3665}"/>
              </a:ext>
            </a:extLst>
          </p:cNvPr>
          <p:cNvSpPr txBox="1">
            <a:spLocks/>
          </p:cNvSpPr>
          <p:nvPr/>
        </p:nvSpPr>
        <p:spPr>
          <a:xfrm>
            <a:off x="5620220" y="3482322"/>
            <a:ext cx="754846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400" i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" name="Rezervirano mjesto sadržaja 2">
            <a:extLst>
              <a:ext uri="{FF2B5EF4-FFF2-40B4-BE49-F238E27FC236}">
                <a16:creationId xmlns:a16="http://schemas.microsoft.com/office/drawing/2014/main" id="{E9C135FC-E6AB-4CAD-AFB0-6FD5CDD54BF1}"/>
              </a:ext>
            </a:extLst>
          </p:cNvPr>
          <p:cNvSpPr txBox="1">
            <a:spLocks/>
          </p:cNvSpPr>
          <p:nvPr/>
        </p:nvSpPr>
        <p:spPr>
          <a:xfrm>
            <a:off x="5606572" y="2362712"/>
            <a:ext cx="754846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400" i="1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68A12B17-4CD9-474D-B6AD-A7FF67CECAB2}"/>
              </a:ext>
            </a:extLst>
          </p:cNvPr>
          <p:cNvSpPr txBox="1">
            <a:spLocks/>
          </p:cNvSpPr>
          <p:nvPr/>
        </p:nvSpPr>
        <p:spPr>
          <a:xfrm>
            <a:off x="5606572" y="4350144"/>
            <a:ext cx="754846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400" i="1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12" name="Rezervirano mjesto sadržaja 2">
            <a:extLst>
              <a:ext uri="{FF2B5EF4-FFF2-40B4-BE49-F238E27FC236}">
                <a16:creationId xmlns:a16="http://schemas.microsoft.com/office/drawing/2014/main" id="{BBE360B4-EDDD-4110-A52A-82F7E3856F0B}"/>
              </a:ext>
            </a:extLst>
          </p:cNvPr>
          <p:cNvSpPr txBox="1">
            <a:spLocks/>
          </p:cNvSpPr>
          <p:nvPr/>
        </p:nvSpPr>
        <p:spPr>
          <a:xfrm>
            <a:off x="5620220" y="5603112"/>
            <a:ext cx="754846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400" i="1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13" name="Rezervirano mjesto sadržaja 2">
            <a:extLst>
              <a:ext uri="{FF2B5EF4-FFF2-40B4-BE49-F238E27FC236}">
                <a16:creationId xmlns:a16="http://schemas.microsoft.com/office/drawing/2014/main" id="{D75E0414-FFD8-43CC-ABBB-74FD3C7F244E}"/>
              </a:ext>
            </a:extLst>
          </p:cNvPr>
          <p:cNvSpPr txBox="1">
            <a:spLocks/>
          </p:cNvSpPr>
          <p:nvPr/>
        </p:nvSpPr>
        <p:spPr>
          <a:xfrm>
            <a:off x="5606572" y="3111332"/>
            <a:ext cx="754846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400" i="1" dirty="0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14" name="Rezervirano mjesto sadržaja 2">
            <a:extLst>
              <a:ext uri="{FF2B5EF4-FFF2-40B4-BE49-F238E27FC236}">
                <a16:creationId xmlns:a16="http://schemas.microsoft.com/office/drawing/2014/main" id="{02F10255-6B8B-4CAB-90B5-E44C4A8AFA20}"/>
              </a:ext>
            </a:extLst>
          </p:cNvPr>
          <p:cNvSpPr txBox="1">
            <a:spLocks/>
          </p:cNvSpPr>
          <p:nvPr/>
        </p:nvSpPr>
        <p:spPr>
          <a:xfrm>
            <a:off x="5620220" y="6360322"/>
            <a:ext cx="754846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400" i="1" dirty="0">
                <a:solidFill>
                  <a:srgbClr val="FF0000"/>
                </a:solidFill>
              </a:rPr>
              <a:t>7</a:t>
            </a:r>
          </a:p>
        </p:txBody>
      </p:sp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id="{8ACEC998-A4EE-47BA-9C49-1E02CAB7E32A}"/>
              </a:ext>
            </a:extLst>
          </p:cNvPr>
          <p:cNvSpPr txBox="1">
            <a:spLocks/>
          </p:cNvSpPr>
          <p:nvPr/>
        </p:nvSpPr>
        <p:spPr>
          <a:xfrm>
            <a:off x="5620220" y="1249464"/>
            <a:ext cx="754846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400" i="1" dirty="0">
                <a:solidFill>
                  <a:srgbClr val="FF0000"/>
                </a:solidFill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442164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 build="p"/>
      <p:bldP spid="6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41" y="0"/>
            <a:ext cx="5123707" cy="6862107"/>
          </a:xfrm>
          <a:prstGeom prst="rect">
            <a:avLst/>
          </a:prstGeom>
        </p:spPr>
      </p:pic>
      <p:pic>
        <p:nvPicPr>
          <p:cNvPr id="3" name="Slika 2">
            <a:extLst>
              <a:ext uri="{FF2B5EF4-FFF2-40B4-BE49-F238E27FC236}">
                <a16:creationId xmlns:a16="http://schemas.microsoft.com/office/drawing/2014/main" id="{827941F6-3050-41A2-8779-DC0892E81E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0165" y="1496542"/>
            <a:ext cx="8857387" cy="3225582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EF11D8A2-6508-418F-8A4E-B3FB2118CF91}"/>
              </a:ext>
            </a:extLst>
          </p:cNvPr>
          <p:cNvSpPr txBox="1">
            <a:spLocks/>
          </p:cNvSpPr>
          <p:nvPr/>
        </p:nvSpPr>
        <p:spPr>
          <a:xfrm>
            <a:off x="5145148" y="504967"/>
            <a:ext cx="6878530" cy="6612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Imagine that you are a parent. How would you react to the following situations?</a:t>
            </a:r>
            <a:br>
              <a:rPr lang="hr-HR" sz="2000" i="1" dirty="0"/>
            </a:br>
            <a:r>
              <a:rPr lang="hr-HR" sz="2000" i="1" dirty="0"/>
              <a:t>Zamisli da si ti roditelj. Kako bi reagirao u opisanim situacijama?</a:t>
            </a:r>
          </a:p>
          <a:p>
            <a:pPr marL="0" indent="0">
              <a:buNone/>
            </a:pPr>
            <a:endParaRPr lang="hr-HR" sz="2000" i="1" dirty="0"/>
          </a:p>
          <a:p>
            <a:pPr marL="0" indent="0">
              <a:buNone/>
            </a:pPr>
            <a:endParaRPr lang="hr-HR" sz="2000" i="1" dirty="0"/>
          </a:p>
          <a:p>
            <a:pPr marL="0" indent="0">
              <a:buNone/>
            </a:pPr>
            <a:endParaRPr lang="hr-HR" sz="2400" i="1" dirty="0"/>
          </a:p>
          <a:p>
            <a:pPr marL="0" indent="0">
              <a:buNone/>
            </a:pPr>
            <a:endParaRPr lang="hr-HR" sz="2400" i="1" dirty="0"/>
          </a:p>
          <a:p>
            <a:pPr marL="0" indent="0">
              <a:buNone/>
            </a:pPr>
            <a:endParaRPr lang="hr-HR" sz="2400" i="1" dirty="0"/>
          </a:p>
          <a:p>
            <a:pPr marL="0" indent="0">
              <a:buNone/>
            </a:pPr>
            <a:endParaRPr lang="hr-HR" sz="2000" i="1" dirty="0"/>
          </a:p>
          <a:p>
            <a:pPr marL="0" indent="0">
              <a:buNone/>
            </a:pPr>
            <a:endParaRPr lang="hr-HR" sz="2000" i="1" dirty="0"/>
          </a:p>
          <a:p>
            <a:pPr marL="0" indent="0">
              <a:buNone/>
            </a:pPr>
            <a:endParaRPr lang="hr-HR" sz="2000" i="1" dirty="0"/>
          </a:p>
          <a:p>
            <a:pPr marL="0" indent="0">
              <a:buNone/>
            </a:pPr>
            <a:r>
              <a:rPr lang="en-US" sz="2000" b="1" dirty="0"/>
              <a:t>Would you do the same if this was your daughter?</a:t>
            </a:r>
            <a:br>
              <a:rPr lang="hr-HR" sz="2000" b="1" dirty="0"/>
            </a:br>
            <a:r>
              <a:rPr lang="hr-HR" sz="2000" i="1" dirty="0"/>
              <a:t>Biste li isto postupili i da imate kćer?</a:t>
            </a:r>
            <a:endParaRPr lang="en-US" sz="2000" b="1" dirty="0"/>
          </a:p>
          <a:p>
            <a:pPr marL="0" indent="0">
              <a:buNone/>
            </a:pPr>
            <a:r>
              <a:rPr lang="en-US" sz="2000" b="1" dirty="0"/>
              <a:t>Do your parents have different rules for their sons and daughters?</a:t>
            </a:r>
            <a:br>
              <a:rPr lang="hr-HR" sz="2000" b="1" dirty="0"/>
            </a:br>
            <a:r>
              <a:rPr lang="hr-HR" sz="2000" i="1" dirty="0"/>
              <a:t>Imaju li vaši roditelji različita pravila za sinove i kćeri?</a:t>
            </a:r>
            <a:endParaRPr lang="hr-HR" sz="2000" b="1" dirty="0"/>
          </a:p>
        </p:txBody>
      </p:sp>
    </p:spTree>
    <p:extLst>
      <p:ext uri="{BB962C8B-B14F-4D97-AF65-F5344CB8AC3E}">
        <p14:creationId xmlns:p14="http://schemas.microsoft.com/office/powerpoint/2010/main" val="2158183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433"/>
            <a:ext cx="5132915" cy="6873433"/>
          </a:xfrm>
          <a:prstGeom prst="rect">
            <a:avLst/>
          </a:prstGeom>
        </p:spPr>
      </p:pic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id="{0256D9EB-C20B-45FA-9F3D-124012366C9E}"/>
              </a:ext>
            </a:extLst>
          </p:cNvPr>
          <p:cNvSpPr txBox="1">
            <a:spLocks/>
          </p:cNvSpPr>
          <p:nvPr/>
        </p:nvSpPr>
        <p:spPr>
          <a:xfrm>
            <a:off x="5113972" y="0"/>
            <a:ext cx="6636197" cy="11597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/>
              <a:t>Open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88.</a:t>
            </a:r>
            <a:br>
              <a:rPr lang="hr-HR" sz="2000" b="1" dirty="0"/>
            </a:br>
            <a:br>
              <a:rPr lang="hr-HR" sz="2000" b="1" dirty="0"/>
            </a:br>
            <a:endParaRPr lang="hr-HR" sz="2000" i="1" dirty="0"/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79AB126F-5218-4223-8FB3-6BD5D18FF2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2915" y="1824380"/>
            <a:ext cx="5494276" cy="3480106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010AB125-9086-4261-98B4-FC5A0801347C}"/>
              </a:ext>
            </a:extLst>
          </p:cNvPr>
          <p:cNvSpPr txBox="1">
            <a:spLocks/>
          </p:cNvSpPr>
          <p:nvPr/>
        </p:nvSpPr>
        <p:spPr>
          <a:xfrm>
            <a:off x="5145026" y="802887"/>
            <a:ext cx="5494277" cy="26261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What do you think about these opinions</a:t>
            </a:r>
            <a:r>
              <a:rPr lang="hr-HR" sz="2000" b="1" dirty="0"/>
              <a:t> </a:t>
            </a:r>
            <a:r>
              <a:rPr lang="en-US" sz="2000" b="1" dirty="0"/>
              <a:t>that some people have?</a:t>
            </a:r>
            <a:br>
              <a:rPr lang="hr-HR" sz="2000" b="1" dirty="0"/>
            </a:br>
            <a:r>
              <a:rPr lang="hr-HR" sz="2000" i="1" dirty="0"/>
              <a:t>Što ti misliš o ovim tvrdnjama? Slažeš li se s njima?</a:t>
            </a:r>
          </a:p>
        </p:txBody>
      </p:sp>
    </p:spTree>
    <p:extLst>
      <p:ext uri="{BB962C8B-B14F-4D97-AF65-F5344CB8AC3E}">
        <p14:creationId xmlns:p14="http://schemas.microsoft.com/office/powerpoint/2010/main" val="386841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2" y="9104"/>
            <a:ext cx="5105588" cy="6839790"/>
          </a:xfrm>
          <a:prstGeom prst="rect">
            <a:avLst/>
          </a:prstGeom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010AB125-9086-4261-98B4-FC5A0801347C}"/>
              </a:ext>
            </a:extLst>
          </p:cNvPr>
          <p:cNvSpPr txBox="1">
            <a:spLocks/>
          </p:cNvSpPr>
          <p:nvPr/>
        </p:nvSpPr>
        <p:spPr>
          <a:xfrm>
            <a:off x="10126638" y="1924333"/>
            <a:ext cx="2030137" cy="51818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Read the text and find proof for these</a:t>
            </a:r>
            <a:r>
              <a:rPr lang="hr-HR" sz="2000" b="1" dirty="0"/>
              <a:t> </a:t>
            </a:r>
            <a:r>
              <a:rPr lang="en-US" sz="2000" b="1" dirty="0"/>
              <a:t>statements</a:t>
            </a:r>
            <a:r>
              <a:rPr lang="hr-HR" sz="2000" b="1" dirty="0"/>
              <a:t>.</a:t>
            </a:r>
            <a:br>
              <a:rPr lang="hr-HR" sz="2000" i="1" dirty="0"/>
            </a:br>
            <a:r>
              <a:rPr lang="hr-HR" sz="2000" i="1" dirty="0"/>
              <a:t>Pročitaj </a:t>
            </a:r>
            <a:r>
              <a:rPr lang="pl-PL" sz="2000" i="1" dirty="0"/>
              <a:t>izjave od 1. do 4. u 2. zadatku i u tekstu potraži dokaze kojima ih možeš potkrijepiti.</a:t>
            </a:r>
            <a:endParaRPr lang="hr-HR" sz="2000" i="1" dirty="0"/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B69E1C10-ACFD-49C4-B019-6B92ED78F8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9253"/>
            <a:ext cx="9960439" cy="6459492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9717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2" y="9104"/>
            <a:ext cx="5105588" cy="6839790"/>
          </a:xfrm>
          <a:prstGeom prst="rect">
            <a:avLst/>
          </a:prstGeom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010AB125-9086-4261-98B4-FC5A0801347C}"/>
              </a:ext>
            </a:extLst>
          </p:cNvPr>
          <p:cNvSpPr txBox="1">
            <a:spLocks/>
          </p:cNvSpPr>
          <p:nvPr/>
        </p:nvSpPr>
        <p:spPr>
          <a:xfrm>
            <a:off x="5108199" y="9104"/>
            <a:ext cx="6929125" cy="68948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/>
              <a:t>Pogledaj </a:t>
            </a:r>
            <a:r>
              <a:rPr lang="hr-HR" sz="2000" b="1" dirty="0"/>
              <a:t>VOCABULARY TIME </a:t>
            </a:r>
            <a:r>
              <a:rPr lang="hr-HR" sz="2000" i="1" dirty="0"/>
              <a:t>okvir!</a:t>
            </a:r>
            <a:br>
              <a:rPr lang="hr-HR" sz="2000" i="1" dirty="0"/>
            </a:br>
            <a:r>
              <a:rPr lang="hr-HR" sz="2000" i="1" dirty="0"/>
              <a:t>Znaš li značenje navedenih izraza i riječi?</a:t>
            </a:r>
          </a:p>
          <a:p>
            <a:pPr marL="0" indent="0">
              <a:buNone/>
            </a:pPr>
            <a:endParaRPr lang="hr-HR" sz="2000" i="1" dirty="0"/>
          </a:p>
          <a:p>
            <a:pPr marL="0" indent="0">
              <a:buNone/>
            </a:pPr>
            <a:endParaRPr lang="hr-HR" sz="2000" i="1" dirty="0"/>
          </a:p>
          <a:p>
            <a:pPr marL="0" indent="0">
              <a:buNone/>
            </a:pPr>
            <a:endParaRPr lang="hr-HR" sz="2000" i="1" dirty="0"/>
          </a:p>
          <a:p>
            <a:pPr marL="0" indent="0">
              <a:buNone/>
            </a:pPr>
            <a:endParaRPr lang="hr-HR" sz="2000" i="1" dirty="0"/>
          </a:p>
          <a:p>
            <a:pPr marL="0" indent="0">
              <a:buNone/>
            </a:pPr>
            <a:endParaRPr lang="hr-HR" sz="2000" i="1" dirty="0"/>
          </a:p>
          <a:p>
            <a:pPr marL="0" indent="0">
              <a:buNone/>
            </a:pPr>
            <a:endParaRPr lang="hr-HR" sz="2000" i="1" dirty="0"/>
          </a:p>
          <a:p>
            <a:pPr marL="0" indent="0">
              <a:buNone/>
            </a:pPr>
            <a:endParaRPr lang="hr-HR" sz="2000" i="1" dirty="0"/>
          </a:p>
          <a:p>
            <a:pPr marL="0" indent="0">
              <a:buNone/>
            </a:pPr>
            <a:endParaRPr lang="hr-HR" sz="2000" i="1" dirty="0"/>
          </a:p>
          <a:p>
            <a:pPr marL="0" indent="0">
              <a:buNone/>
            </a:pPr>
            <a:endParaRPr lang="hr-HR" sz="2000" i="1" dirty="0"/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B69E1C10-ACFD-49C4-B019-6B92ED78F8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8198" y="708962"/>
            <a:ext cx="5947827" cy="3540063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7E28EBEE-00D2-4267-9AD2-207F5571038D}"/>
              </a:ext>
            </a:extLst>
          </p:cNvPr>
          <p:cNvSpPr txBox="1">
            <a:spLocks/>
          </p:cNvSpPr>
          <p:nvPr/>
        </p:nvSpPr>
        <p:spPr>
          <a:xfrm>
            <a:off x="5114264" y="5627733"/>
            <a:ext cx="5764055" cy="24755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/>
              <a:t>Naučeno možeš uvježbati na sljedećoj poveznici:</a:t>
            </a:r>
            <a:br>
              <a:rPr lang="hr-HR" sz="2000" i="1" dirty="0"/>
            </a:br>
            <a:r>
              <a:rPr lang="hr-HR" sz="2000" i="1" dirty="0">
                <a:hlinkClick r:id="rId4"/>
              </a:rPr>
              <a:t>https://wordwall.net/play/847/353/834</a:t>
            </a:r>
            <a:endParaRPr lang="hr-HR" sz="2000" i="1" dirty="0"/>
          </a:p>
          <a:p>
            <a:pPr marL="0" indent="0">
              <a:buNone/>
            </a:pPr>
            <a:endParaRPr lang="hr-HR" sz="2000" i="1" dirty="0"/>
          </a:p>
        </p:txBody>
      </p:sp>
    </p:spTree>
    <p:extLst>
      <p:ext uri="{BB962C8B-B14F-4D97-AF65-F5344CB8AC3E}">
        <p14:creationId xmlns:p14="http://schemas.microsoft.com/office/powerpoint/2010/main" val="4149419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  <p:bldP spid="5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3" y="-1540"/>
            <a:ext cx="5136604" cy="6859540"/>
          </a:xfrm>
          <a:prstGeom prst="rect">
            <a:avLst/>
          </a:prstGeom>
        </p:spPr>
      </p:pic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id="{0256D9EB-C20B-45FA-9F3D-124012366C9E}"/>
              </a:ext>
            </a:extLst>
          </p:cNvPr>
          <p:cNvSpPr txBox="1">
            <a:spLocks/>
          </p:cNvSpPr>
          <p:nvPr/>
        </p:nvSpPr>
        <p:spPr>
          <a:xfrm>
            <a:off x="5122256" y="-26408"/>
            <a:ext cx="6019800" cy="951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hr-HR" sz="2000" b="1" dirty="0"/>
              <a:t>Open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exercise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61.</a:t>
            </a:r>
            <a:br>
              <a:rPr lang="hr-HR" sz="2000" b="1" dirty="0"/>
            </a:br>
            <a:endParaRPr lang="hr-HR" sz="2000" i="1" dirty="0"/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79AB126F-5218-4223-8FB3-6BD5D18FF2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031" y="549153"/>
            <a:ext cx="5529001" cy="5647395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3F78CB02-FC75-44F9-993A-F46B14060D86}"/>
              </a:ext>
            </a:extLst>
          </p:cNvPr>
          <p:cNvSpPr txBox="1">
            <a:spLocks/>
          </p:cNvSpPr>
          <p:nvPr/>
        </p:nvSpPr>
        <p:spPr>
          <a:xfrm>
            <a:off x="5936918" y="2115402"/>
            <a:ext cx="6019800" cy="40811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 err="1"/>
              <a:t>Look</a:t>
            </a:r>
            <a:r>
              <a:rPr lang="hr-HR" sz="2000" b="1" dirty="0"/>
              <a:t> at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poster</a:t>
            </a:r>
            <a:r>
              <a:rPr lang="hr-HR" sz="2000" b="1" dirty="0"/>
              <a:t>. Do </a:t>
            </a:r>
            <a:r>
              <a:rPr lang="hr-HR" sz="2000" b="1" dirty="0" err="1"/>
              <a:t>you</a:t>
            </a:r>
            <a:r>
              <a:rPr lang="hr-HR" sz="2000" b="1" dirty="0"/>
              <a:t> </a:t>
            </a:r>
            <a:r>
              <a:rPr lang="hr-HR" sz="2000" b="1" dirty="0" err="1"/>
              <a:t>know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meaning</a:t>
            </a:r>
            <a:r>
              <a:rPr lang="hr-HR" sz="2000" b="1" dirty="0"/>
              <a:t> </a:t>
            </a:r>
            <a:r>
              <a:rPr lang="hr-HR" sz="2000" b="1" dirty="0" err="1"/>
              <a:t>of</a:t>
            </a:r>
            <a:r>
              <a:rPr lang="hr-HR" sz="2000" b="1" dirty="0"/>
              <a:t> </a:t>
            </a:r>
            <a:r>
              <a:rPr lang="hr-HR" sz="2000" b="1" dirty="0" err="1"/>
              <a:t>these</a:t>
            </a:r>
            <a:r>
              <a:rPr lang="hr-HR" sz="2000" b="1" dirty="0"/>
              <a:t> </a:t>
            </a:r>
            <a:r>
              <a:rPr lang="hr-HR" sz="2000" b="1" dirty="0" err="1"/>
              <a:t>words</a:t>
            </a:r>
            <a:r>
              <a:rPr lang="hr-HR" sz="2000" b="1" dirty="0"/>
              <a:t>?</a:t>
            </a:r>
            <a:br>
              <a:rPr lang="hr-HR" sz="2000" b="1" dirty="0"/>
            </a:br>
            <a:r>
              <a:rPr lang="hr-HR" sz="2000" i="1" dirty="0"/>
              <a:t>Pogledaj natpis. Znaš li značenja tih riječi?</a:t>
            </a:r>
          </a:p>
          <a:p>
            <a:pPr marL="0" indent="0">
              <a:buNone/>
            </a:pPr>
            <a:r>
              <a:rPr lang="hr-HR" sz="2400" b="1" dirty="0" err="1"/>
              <a:t>equality</a:t>
            </a:r>
            <a:r>
              <a:rPr lang="hr-HR" sz="2400" b="1" dirty="0"/>
              <a:t>	</a:t>
            </a:r>
            <a:r>
              <a:rPr lang="hr-HR" sz="2400" i="1" dirty="0"/>
              <a:t>ravnopravnost, jednakost</a:t>
            </a:r>
          </a:p>
          <a:p>
            <a:pPr marL="0" indent="0">
              <a:buNone/>
            </a:pPr>
            <a:r>
              <a:rPr lang="hr-HR" sz="2400" b="1" dirty="0" err="1"/>
              <a:t>diversity</a:t>
            </a:r>
            <a:r>
              <a:rPr lang="hr-HR" sz="2400" b="1" dirty="0"/>
              <a:t>	</a:t>
            </a:r>
            <a:r>
              <a:rPr lang="hr-HR" sz="2400" i="1" dirty="0"/>
              <a:t>različitost</a:t>
            </a:r>
          </a:p>
          <a:p>
            <a:pPr marL="0" indent="0">
              <a:buNone/>
            </a:pPr>
            <a:r>
              <a:rPr lang="hr-HR" sz="2400" b="1" dirty="0" err="1"/>
              <a:t>inclusion</a:t>
            </a:r>
            <a:r>
              <a:rPr lang="hr-HR" sz="2400" b="1" dirty="0"/>
              <a:t>	</a:t>
            </a:r>
            <a:r>
              <a:rPr lang="hr-HR" sz="2400" i="1" dirty="0" err="1"/>
              <a:t>inkuluzija</a:t>
            </a:r>
            <a:r>
              <a:rPr lang="hr-HR" sz="2400" i="1" dirty="0"/>
              <a:t>, uključivanje</a:t>
            </a:r>
            <a:endParaRPr lang="hr-HR" sz="2400" b="1" dirty="0"/>
          </a:p>
        </p:txBody>
      </p:sp>
    </p:spTree>
    <p:extLst>
      <p:ext uri="{BB962C8B-B14F-4D97-AF65-F5344CB8AC3E}">
        <p14:creationId xmlns:p14="http://schemas.microsoft.com/office/powerpoint/2010/main" val="2263245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2" y="0"/>
            <a:ext cx="5138526" cy="6862107"/>
          </a:xfrm>
          <a:prstGeom prst="rect">
            <a:avLst/>
          </a:prstGeom>
        </p:spPr>
      </p:pic>
      <p:pic>
        <p:nvPicPr>
          <p:cNvPr id="3" name="Slika 2">
            <a:extLst>
              <a:ext uri="{FF2B5EF4-FFF2-40B4-BE49-F238E27FC236}">
                <a16:creationId xmlns:a16="http://schemas.microsoft.com/office/drawing/2014/main" id="{827941F6-3050-41A2-8779-DC0892E81E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2558" y="1634615"/>
            <a:ext cx="5783008" cy="4779833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EF11D8A2-6508-418F-8A4E-B3FB2118CF91}"/>
              </a:ext>
            </a:extLst>
          </p:cNvPr>
          <p:cNvSpPr txBox="1">
            <a:spLocks/>
          </p:cNvSpPr>
          <p:nvPr/>
        </p:nvSpPr>
        <p:spPr>
          <a:xfrm>
            <a:off x="5152559" y="368491"/>
            <a:ext cx="5783007" cy="65577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Think of some examples</a:t>
            </a:r>
            <a:r>
              <a:rPr lang="hr-HR" sz="2000" b="1" dirty="0"/>
              <a:t> </a:t>
            </a:r>
            <a:r>
              <a:rPr lang="en-US" sz="2000" b="1" dirty="0"/>
              <a:t>of inequality from your surroundings.</a:t>
            </a:r>
            <a:br>
              <a:rPr lang="hr-HR" sz="2000" i="1" dirty="0"/>
            </a:br>
            <a:r>
              <a:rPr lang="hr-HR" sz="2000" i="1" dirty="0"/>
              <a:t>Razmisli o primjerima neravnopravnosti u svojoj okolini prema pitanjima u 1. zadatku.</a:t>
            </a:r>
          </a:p>
        </p:txBody>
      </p:sp>
    </p:spTree>
    <p:extLst>
      <p:ext uri="{BB962C8B-B14F-4D97-AF65-F5344CB8AC3E}">
        <p14:creationId xmlns:p14="http://schemas.microsoft.com/office/powerpoint/2010/main" val="1819275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2" y="0"/>
            <a:ext cx="5138526" cy="6862107"/>
          </a:xfrm>
          <a:prstGeom prst="rect">
            <a:avLst/>
          </a:prstGeom>
        </p:spPr>
      </p:pic>
      <p:pic>
        <p:nvPicPr>
          <p:cNvPr id="3" name="Slika 2">
            <a:extLst>
              <a:ext uri="{FF2B5EF4-FFF2-40B4-BE49-F238E27FC236}">
                <a16:creationId xmlns:a16="http://schemas.microsoft.com/office/drawing/2014/main" id="{827941F6-3050-41A2-8779-DC0892E81E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747" y="0"/>
            <a:ext cx="7427480" cy="6926239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EF11D8A2-6508-418F-8A4E-B3FB2118CF91}"/>
              </a:ext>
            </a:extLst>
          </p:cNvPr>
          <p:cNvSpPr txBox="1">
            <a:spLocks/>
          </p:cNvSpPr>
          <p:nvPr/>
        </p:nvSpPr>
        <p:spPr>
          <a:xfrm>
            <a:off x="7948942" y="2647665"/>
            <a:ext cx="4074736" cy="42785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Think of a slogan that may accompany these posters that promote equality.</a:t>
            </a:r>
            <a:br>
              <a:rPr lang="hr-HR" sz="2000" i="1" dirty="0"/>
            </a:br>
            <a:r>
              <a:rPr lang="hr-HR" sz="2000" i="1" dirty="0"/>
              <a:t>Pogledaj ova četiri </a:t>
            </a:r>
            <a:r>
              <a:rPr lang="hr-HR" sz="2000" i="1" dirty="0" err="1"/>
              <a:t>postera</a:t>
            </a:r>
            <a:r>
              <a:rPr lang="hr-HR" sz="2000" i="1" dirty="0"/>
              <a:t> koji promiču ravnopravnost, raznovrsnost i uključenost u 2. zadatku i osmisli odgovarajuće slogane za te </a:t>
            </a:r>
            <a:r>
              <a:rPr lang="hr-HR" sz="2000" i="1" dirty="0" err="1"/>
              <a:t>postere</a:t>
            </a:r>
            <a:r>
              <a:rPr lang="hr-HR" sz="2000" i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76518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2" y="0"/>
            <a:ext cx="5138526" cy="6862107"/>
          </a:xfrm>
          <a:prstGeom prst="rect">
            <a:avLst/>
          </a:prstGeom>
        </p:spPr>
      </p:pic>
      <p:pic>
        <p:nvPicPr>
          <p:cNvPr id="3" name="Slika 2">
            <a:extLst>
              <a:ext uri="{FF2B5EF4-FFF2-40B4-BE49-F238E27FC236}">
                <a16:creationId xmlns:a16="http://schemas.microsoft.com/office/drawing/2014/main" id="{827941F6-3050-41A2-8779-DC0892E81E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2558" y="2562378"/>
            <a:ext cx="5783008" cy="3415626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EF11D8A2-6508-418F-8A4E-B3FB2118CF91}"/>
              </a:ext>
            </a:extLst>
          </p:cNvPr>
          <p:cNvSpPr txBox="1">
            <a:spLocks/>
          </p:cNvSpPr>
          <p:nvPr/>
        </p:nvSpPr>
        <p:spPr>
          <a:xfrm>
            <a:off x="5152559" y="464026"/>
            <a:ext cx="5783007" cy="65577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/>
              <a:t>Make a </a:t>
            </a:r>
            <a:r>
              <a:rPr lang="hr-HR" sz="2000" b="1" dirty="0" err="1"/>
              <a:t>poster</a:t>
            </a:r>
            <a:r>
              <a:rPr lang="hr-HR" sz="2000" b="1" dirty="0"/>
              <a:t> </a:t>
            </a:r>
            <a:r>
              <a:rPr lang="hr-HR" sz="2000" b="1" dirty="0" err="1"/>
              <a:t>which</a:t>
            </a:r>
            <a:r>
              <a:rPr lang="hr-HR" sz="2000" b="1" dirty="0"/>
              <a:t> </a:t>
            </a:r>
            <a:r>
              <a:rPr lang="hr-HR" sz="2000" b="1" dirty="0" err="1"/>
              <a:t>promotes</a:t>
            </a:r>
            <a:r>
              <a:rPr lang="hr-HR" sz="2000" b="1" dirty="0"/>
              <a:t> </a:t>
            </a:r>
            <a:r>
              <a:rPr lang="hr-HR" sz="2000" b="1" dirty="0" err="1"/>
              <a:t>equality</a:t>
            </a:r>
            <a:r>
              <a:rPr lang="hr-HR" sz="2000" b="1" dirty="0"/>
              <a:t> </a:t>
            </a:r>
            <a:r>
              <a:rPr lang="hr-HR" sz="2000" b="1" dirty="0" err="1"/>
              <a:t>among</a:t>
            </a:r>
            <a:r>
              <a:rPr lang="hr-HR" sz="2000" b="1" dirty="0"/>
              <a:t> </a:t>
            </a:r>
            <a:r>
              <a:rPr lang="hr-HR" sz="2000" b="1" dirty="0" err="1"/>
              <a:t>people</a:t>
            </a:r>
            <a:r>
              <a:rPr lang="hr-HR" sz="2000" b="1" dirty="0"/>
              <a:t> </a:t>
            </a:r>
            <a:r>
              <a:rPr lang="hr-HR" sz="2000" b="1" dirty="0" err="1"/>
              <a:t>of</a:t>
            </a:r>
            <a:r>
              <a:rPr lang="hr-HR" sz="2000" b="1" dirty="0"/>
              <a:t> </a:t>
            </a:r>
            <a:r>
              <a:rPr lang="hr-HR" sz="2000" b="1" dirty="0" err="1"/>
              <a:t>different</a:t>
            </a:r>
            <a:r>
              <a:rPr lang="hr-HR" sz="2000" b="1" dirty="0"/>
              <a:t> </a:t>
            </a:r>
            <a:r>
              <a:rPr lang="hr-HR" sz="2000" b="1" dirty="0" err="1"/>
              <a:t>gender</a:t>
            </a:r>
            <a:r>
              <a:rPr lang="hr-HR" sz="2000" b="1" dirty="0"/>
              <a:t>, race, </a:t>
            </a:r>
            <a:r>
              <a:rPr lang="hr-HR" sz="2000" b="1" dirty="0" err="1"/>
              <a:t>nationality</a:t>
            </a:r>
            <a:r>
              <a:rPr lang="hr-HR" sz="2000" b="1" dirty="0"/>
              <a:t>, </a:t>
            </a:r>
            <a:r>
              <a:rPr lang="hr-HR" sz="2000" b="1" dirty="0" err="1"/>
              <a:t>religion</a:t>
            </a:r>
            <a:r>
              <a:rPr lang="hr-HR" sz="2000" b="1" dirty="0"/>
              <a:t>, </a:t>
            </a:r>
            <a:r>
              <a:rPr lang="hr-HR" sz="2000" b="1" dirty="0" err="1"/>
              <a:t>behaviour</a:t>
            </a:r>
            <a:r>
              <a:rPr lang="hr-HR" sz="2000" b="1" dirty="0"/>
              <a:t> </a:t>
            </a:r>
            <a:r>
              <a:rPr lang="hr-HR" sz="2000" b="1" dirty="0" err="1"/>
              <a:t>or</a:t>
            </a:r>
            <a:r>
              <a:rPr lang="hr-HR" sz="2000" b="1" dirty="0"/>
              <a:t> </a:t>
            </a:r>
            <a:r>
              <a:rPr lang="hr-HR" sz="2000" b="1" dirty="0" err="1"/>
              <a:t>health</a:t>
            </a:r>
            <a:r>
              <a:rPr lang="hr-HR" sz="2000" b="1" dirty="0"/>
              <a:t>.</a:t>
            </a:r>
            <a:br>
              <a:rPr lang="hr-HR" sz="2000" i="1" dirty="0"/>
            </a:br>
            <a:r>
              <a:rPr lang="hr-HR" sz="2000" i="1" dirty="0"/>
              <a:t>Uz pomoć nekog od kolaboracijskih alata (</a:t>
            </a:r>
            <a:r>
              <a:rPr lang="hr-HR" sz="2000" i="1" dirty="0" err="1">
                <a:hlinkClick r:id="rId4"/>
              </a:rPr>
              <a:t>Jamboard</a:t>
            </a:r>
            <a:r>
              <a:rPr lang="hr-HR" sz="2000" i="1" dirty="0"/>
              <a:t>, </a:t>
            </a:r>
            <a:r>
              <a:rPr lang="hr-HR" sz="2000" i="1" dirty="0" err="1">
                <a:hlinkClick r:id="rId5"/>
              </a:rPr>
              <a:t>Canva</a:t>
            </a:r>
            <a:r>
              <a:rPr lang="hr-HR" sz="2000" i="1" dirty="0"/>
              <a:t>…) zajedno sa svojim prijateljima iz razreda izradi svoj vlastiti </a:t>
            </a:r>
            <a:r>
              <a:rPr lang="hr-HR" sz="2000" i="1" dirty="0" err="1"/>
              <a:t>poster</a:t>
            </a:r>
            <a:r>
              <a:rPr lang="hr-HR" sz="2000" i="1" dirty="0"/>
              <a:t> koji promiče ravnopravnost, raznovrsnost i uključenost.</a:t>
            </a:r>
          </a:p>
        </p:txBody>
      </p:sp>
    </p:spTree>
    <p:extLst>
      <p:ext uri="{BB962C8B-B14F-4D97-AF65-F5344CB8AC3E}">
        <p14:creationId xmlns:p14="http://schemas.microsoft.com/office/powerpoint/2010/main" val="3938355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Vidi izvornu sliku">
            <a:hlinkClick r:id="rId2"/>
            <a:extLst>
              <a:ext uri="{FF2B5EF4-FFF2-40B4-BE49-F238E27FC236}">
                <a16:creationId xmlns:a16="http://schemas.microsoft.com/office/drawing/2014/main" id="{7EB574C3-BBFC-4298-9349-DA1B4B4EE8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627" y="1240084"/>
            <a:ext cx="3810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zervirano mjesto sadržaja 2">
            <a:extLst>
              <a:ext uri="{FF2B5EF4-FFF2-40B4-BE49-F238E27FC236}">
                <a16:creationId xmlns:a16="http://schemas.microsoft.com/office/drawing/2014/main" id="{8619A0A9-4971-4637-BA0B-39A4F5D24D27}"/>
              </a:ext>
            </a:extLst>
          </p:cNvPr>
          <p:cNvSpPr txBox="1">
            <a:spLocks/>
          </p:cNvSpPr>
          <p:nvPr/>
        </p:nvSpPr>
        <p:spPr>
          <a:xfrm>
            <a:off x="183419" y="2680364"/>
            <a:ext cx="11824416" cy="35684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hr-HR" sz="2000" i="1" dirty="0"/>
              <a:t>Otvori sljedeću poveznicu, te odaberi </a:t>
            </a:r>
            <a:r>
              <a:rPr lang="hr-HR" sz="2000" b="1" dirty="0"/>
              <a:t>LEARN MORE</a:t>
            </a:r>
            <a:r>
              <a:rPr lang="hr-HR" sz="2000" i="1" dirty="0"/>
              <a:t>!</a:t>
            </a:r>
          </a:p>
          <a:p>
            <a:pPr marL="0" indent="0" algn="ctr">
              <a:buNone/>
            </a:pPr>
            <a:r>
              <a:rPr lang="hr-HR" sz="2000" u="sng" dirty="0">
                <a:hlinkClick r:id="rId4"/>
              </a:rPr>
              <a:t>https://www.e-sfera.hr/dodatni-digitalni-sadrzaji/4387113c-13a5-4e41-af0e-920e4a94554f/</a:t>
            </a:r>
            <a:endParaRPr lang="hr-HR" sz="2000" u="sng" dirty="0"/>
          </a:p>
          <a:p>
            <a:pPr marL="0" indent="0" algn="ctr">
              <a:buNone/>
            </a:pPr>
            <a:r>
              <a:rPr lang="en-US" sz="2000" b="1" u="sng" dirty="0"/>
              <a:t>American women’s rights heroines</a:t>
            </a:r>
            <a:endParaRPr lang="hr-HR" sz="2000" b="1" u="sng" dirty="0"/>
          </a:p>
          <a:p>
            <a:pPr marL="0" indent="0" algn="ctr">
              <a:buNone/>
            </a:pPr>
            <a:r>
              <a:rPr lang="hr-HR" sz="2000" i="1" dirty="0"/>
              <a:t>Pročitaj tekst na poveznici i riješi pripadajuće zadatke.</a:t>
            </a:r>
          </a:p>
        </p:txBody>
      </p:sp>
    </p:spTree>
    <p:extLst>
      <p:ext uri="{BB962C8B-B14F-4D97-AF65-F5344CB8AC3E}">
        <p14:creationId xmlns:p14="http://schemas.microsoft.com/office/powerpoint/2010/main" val="1448836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2519</TotalTime>
  <Words>213</Words>
  <Application>Microsoft Office PowerPoint</Application>
  <PresentationFormat>Široki zaslon</PresentationFormat>
  <Paragraphs>47</Paragraphs>
  <Slides>11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4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Cambria</vt:lpstr>
      <vt:lpstr>Tema sustava Office</vt:lpstr>
      <vt:lpstr>UNIT 5;  It takes drive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NEXT OF KIN</dc:title>
  <dc:creator>Siniša Vuksan</dc:creator>
  <cp:lastModifiedBy>Siniša Vuksan</cp:lastModifiedBy>
  <cp:revision>246</cp:revision>
  <dcterms:created xsi:type="dcterms:W3CDTF">2020-09-12T11:20:19Z</dcterms:created>
  <dcterms:modified xsi:type="dcterms:W3CDTF">2021-03-20T08:55:38Z</dcterms:modified>
</cp:coreProperties>
</file>